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4">
  <p:sldMasterIdLst>
    <p:sldMasterId id="2147483648" r:id="rId4"/>
  </p:sldMasterIdLst>
  <p:notesMasterIdLst>
    <p:notesMasterId r:id="rId14"/>
  </p:notesMasterIdLst>
  <p:sldIdLst>
    <p:sldId id="256" r:id="rId5"/>
    <p:sldId id="276" r:id="rId6"/>
    <p:sldId id="286" r:id="rId7"/>
    <p:sldId id="289" r:id="rId8"/>
    <p:sldId id="293" r:id="rId9"/>
    <p:sldId id="294" r:id="rId10"/>
    <p:sldId id="295" r:id="rId11"/>
    <p:sldId id="297" r:id="rId12"/>
    <p:sldId id="262" r:id="rId13"/>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charset="-128"/>
        <a:cs typeface="+mn-cs"/>
      </a:defRPr>
    </a:lvl5pPr>
    <a:lvl6pPr marL="2286000" algn="l" defTabSz="914400" rtl="0" eaLnBrk="1" latinLnBrk="0" hangingPunct="1">
      <a:defRPr sz="2400" kern="1200">
        <a:solidFill>
          <a:schemeClr val="tx1"/>
        </a:solidFill>
        <a:latin typeface="Arial" pitchFamily="34" charset="0"/>
        <a:ea typeface="ＭＳ Ｐゴシック" charset="-128"/>
        <a:cs typeface="+mn-cs"/>
      </a:defRPr>
    </a:lvl6pPr>
    <a:lvl7pPr marL="2743200" algn="l" defTabSz="914400" rtl="0" eaLnBrk="1" latinLnBrk="0" hangingPunct="1">
      <a:defRPr sz="2400" kern="1200">
        <a:solidFill>
          <a:schemeClr val="tx1"/>
        </a:solidFill>
        <a:latin typeface="Arial" pitchFamily="34" charset="0"/>
        <a:ea typeface="ＭＳ Ｐゴシック" charset="-128"/>
        <a:cs typeface="+mn-cs"/>
      </a:defRPr>
    </a:lvl7pPr>
    <a:lvl8pPr marL="3200400" algn="l" defTabSz="914400" rtl="0" eaLnBrk="1" latinLnBrk="0" hangingPunct="1">
      <a:defRPr sz="2400" kern="1200">
        <a:solidFill>
          <a:schemeClr val="tx1"/>
        </a:solidFill>
        <a:latin typeface="Arial" pitchFamily="34" charset="0"/>
        <a:ea typeface="ＭＳ Ｐゴシック" charset="-128"/>
        <a:cs typeface="+mn-cs"/>
      </a:defRPr>
    </a:lvl8pPr>
    <a:lvl9pPr marL="3657600" algn="l" defTabSz="914400" rtl="0" eaLnBrk="1" latinLnBrk="0" hangingPunct="1">
      <a:defRPr sz="2400" kern="1200">
        <a:solidFill>
          <a:schemeClr val="tx1"/>
        </a:solidFill>
        <a:latin typeface="Arial" pitchFamily="34"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nclair-Mike" initials="MD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73" autoAdjust="0"/>
    <p:restoredTop sz="94533" autoAdjust="0"/>
  </p:normalViewPr>
  <p:slideViewPr>
    <p:cSldViewPr>
      <p:cViewPr>
        <p:scale>
          <a:sx n="74" d="100"/>
          <a:sy n="74" d="100"/>
        </p:scale>
        <p:origin x="-117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9E3A2B2-3997-46EA-9121-8645EA5A0E59}" type="datetimeFigureOut">
              <a:rPr lang="en-US" smtClean="0"/>
              <a:t>8/29/2012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73DDDCA-282D-4951-B6D8-31EE54A4A28A}" type="slidenum">
              <a:rPr lang="en-US" smtClean="0"/>
              <a:t>‹#›</a:t>
            </a:fld>
            <a:endParaRPr lang="en-US"/>
          </a:p>
        </p:txBody>
      </p:sp>
    </p:spTree>
    <p:extLst>
      <p:ext uri="{BB962C8B-B14F-4D97-AF65-F5344CB8AC3E}">
        <p14:creationId xmlns:p14="http://schemas.microsoft.com/office/powerpoint/2010/main" val="2331481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3DDDCA-282D-4951-B6D8-31EE54A4A28A}" type="slidenum">
              <a:rPr lang="en-US" smtClean="0"/>
              <a:t>1</a:t>
            </a:fld>
            <a:endParaRPr lang="en-US"/>
          </a:p>
        </p:txBody>
      </p:sp>
    </p:spTree>
    <p:extLst>
      <p:ext uri="{BB962C8B-B14F-4D97-AF65-F5344CB8AC3E}">
        <p14:creationId xmlns:p14="http://schemas.microsoft.com/office/powerpoint/2010/main" val="1837569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Discuss some background on SDR</a:t>
            </a:r>
          </a:p>
          <a:p>
            <a:pPr marL="174708" indent="-174708">
              <a:buFontTx/>
              <a:buChar char="-"/>
            </a:pPr>
            <a:r>
              <a:rPr lang="en-US" sz="1000" dirty="0"/>
              <a:t>Prior weighting class methodology incorporating citizenship, degree field (15 categories) degree year, disability status, race, ethnicity and predicted location into 580 + cells (collapsing conducted to maintain 20 per cell)</a:t>
            </a:r>
          </a:p>
          <a:p>
            <a:pPr marL="174708" indent="-174708">
              <a:buFontTx/>
              <a:buChar char="-"/>
            </a:pPr>
            <a:r>
              <a:rPr lang="en-US" sz="1000" dirty="0"/>
              <a:t>Two stage adjustment (unknown status – eligibility and located) and survey response among known eligibles.</a:t>
            </a:r>
          </a:p>
          <a:p>
            <a:pPr marL="174708" indent="-174708">
              <a:buFontTx/>
              <a:buChar char="-"/>
            </a:pPr>
            <a:r>
              <a:rPr lang="en-US" sz="1000" dirty="0"/>
              <a:t>Desire to migrate from WC approach to logistic/propensity modeling to have greater flexibility in how the factors were used</a:t>
            </a:r>
          </a:p>
        </p:txBody>
      </p:sp>
      <p:sp>
        <p:nvSpPr>
          <p:cNvPr id="4" name="Slide Number Placeholder 3"/>
          <p:cNvSpPr>
            <a:spLocks noGrp="1"/>
          </p:cNvSpPr>
          <p:nvPr>
            <p:ph type="sldNum" sz="quarter" idx="10"/>
          </p:nvPr>
        </p:nvSpPr>
        <p:spPr/>
        <p:txBody>
          <a:bodyPr/>
          <a:lstStyle/>
          <a:p>
            <a:fld id="{473DDDCA-282D-4951-B6D8-31EE54A4A28A}" type="slidenum">
              <a:rPr lang="en-US" smtClean="0"/>
              <a:t>2</a:t>
            </a:fld>
            <a:endParaRPr lang="en-US"/>
          </a:p>
        </p:txBody>
      </p:sp>
    </p:spTree>
    <p:extLst>
      <p:ext uri="{BB962C8B-B14F-4D97-AF65-F5344CB8AC3E}">
        <p14:creationId xmlns:p14="http://schemas.microsoft.com/office/powerpoint/2010/main" val="3631150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r>
              <a:rPr lang="en-US" baseline="0" dirty="0" smtClean="0"/>
              <a:t> stats on percent located among unknowns</a:t>
            </a:r>
            <a:endParaRPr lang="en-US" dirty="0"/>
          </a:p>
        </p:txBody>
      </p:sp>
      <p:sp>
        <p:nvSpPr>
          <p:cNvPr id="4" name="Slide Number Placeholder 3"/>
          <p:cNvSpPr>
            <a:spLocks noGrp="1"/>
          </p:cNvSpPr>
          <p:nvPr>
            <p:ph type="sldNum" sz="quarter" idx="10"/>
          </p:nvPr>
        </p:nvSpPr>
        <p:spPr/>
        <p:txBody>
          <a:bodyPr/>
          <a:lstStyle/>
          <a:p>
            <a:fld id="{473DDDCA-282D-4951-B6D8-31EE54A4A28A}" type="slidenum">
              <a:rPr lang="en-US" smtClean="0"/>
              <a:t>3</a:t>
            </a:fld>
            <a:endParaRPr lang="en-US"/>
          </a:p>
        </p:txBody>
      </p:sp>
    </p:spTree>
    <p:extLst>
      <p:ext uri="{BB962C8B-B14F-4D97-AF65-F5344CB8AC3E}">
        <p14:creationId xmlns:p14="http://schemas.microsoft.com/office/powerpoint/2010/main" val="1100554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which could mean that either locating/nonresponse is primarily a random phenomenon, or that other factors could be driving the unknown and nonresponse status that may or may result in some level of bias in the final estimates. </a:t>
            </a:r>
          </a:p>
          <a:p>
            <a:endParaRPr lang="en-US" dirty="0"/>
          </a:p>
        </p:txBody>
      </p:sp>
      <p:sp>
        <p:nvSpPr>
          <p:cNvPr id="4" name="Slide Number Placeholder 3"/>
          <p:cNvSpPr>
            <a:spLocks noGrp="1"/>
          </p:cNvSpPr>
          <p:nvPr>
            <p:ph type="sldNum" sz="quarter" idx="10"/>
          </p:nvPr>
        </p:nvSpPr>
        <p:spPr/>
        <p:txBody>
          <a:bodyPr/>
          <a:lstStyle/>
          <a:p>
            <a:fld id="{473DDDCA-282D-4951-B6D8-31EE54A4A28A}" type="slidenum">
              <a:rPr lang="en-US" smtClean="0"/>
              <a:t>5</a:t>
            </a:fld>
            <a:endParaRPr lang="en-US"/>
          </a:p>
        </p:txBody>
      </p:sp>
    </p:spTree>
    <p:extLst>
      <p:ext uri="{BB962C8B-B14F-4D97-AF65-F5344CB8AC3E}">
        <p14:creationId xmlns:p14="http://schemas.microsoft.com/office/powerpoint/2010/main" val="923377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The review of the prior survey panel disposition codes for the 2001, 2003, and 2006 SDR presented a pattern in which the cases either respond on a regular basis (and/or are located) or do so infrequently, if ever.  For example, of the 2008 panel cases with an unknown status in 2008, 74.5 percent were also of unknown status in 2006; and of the cases that were unknown in 2006, 52.4 percent were unknown in 2008.  Among the 2008 respondents, 88.1 percent responded in 2006; and among the 2006 respondents, 91.6 percent responded again in 2008.</a:t>
            </a:r>
          </a:p>
          <a:p>
            <a:endParaRPr lang="en-US" dirty="0"/>
          </a:p>
          <a:p>
            <a:endParaRPr lang="en-US" dirty="0"/>
          </a:p>
          <a:p>
            <a:endParaRPr lang="en-US" dirty="0"/>
          </a:p>
          <a:p>
            <a:r>
              <a:rPr lang="en-US" dirty="0"/>
              <a:t>Unfortunately, in exploring these models we encountered a problem in the use of the permanent ineligibles.  In the above models we needed to be able to estimate the eligibility rate of the cases in the 2006 unknown models of unknown status in 2008.  To that you one needs to have some cases that were unknown in 2006 for which eligibility was determined in 2008.  Under the current methodology for creating the unknown adjustment which also compensates for the unknown eligibility status of the unknown cases, the eligibility rate of the unknowns and its impact on the adjusted weights for known cases is determined by including in the adjustment process two types of known ineligibles.  The first type is the set of ineligibles identified in the current cycle (basically reflecting the eligibility rate among the “perpetual” responders) and the second is a cumulative set of ineligibles identified in prior survey cycles (the permanent ineligibles – that help estimate the eligibility rate among the perpetual unknowns).  Together across the modes these cases account for the unknown eligibility status of both the new cohort and panel cases by matching them to their eligible and unknown counterparts based on the degree year of graduation which is used as a factor in the adjustment models and was used in the prior WC definitions.    However because the permanent eligibles are considered </a:t>
            </a:r>
            <a:r>
              <a:rPr lang="en-US" u="sng" dirty="0"/>
              <a:t>known</a:t>
            </a:r>
            <a:r>
              <a:rPr lang="en-US" dirty="0"/>
              <a:t> for both the 2006 and 2008 cycles they basically are not allowed to influence the unknown 2006 cases (there are no permanent ineligibles with an unknown 2006 status to use to adjust them - this also means that the permanent eligibles only influence the 2006 known cases which we felt would lead to inaccurate results).</a:t>
            </a:r>
          </a:p>
          <a:p>
            <a:r>
              <a:rPr lang="en-US" dirty="0"/>
              <a:t>To solve this problem, we considered artificially assigning some of the 2008 permanent ineligibles an unknown 2006 status to spread these cases across the 2006 known and 2006 unknown groups.  While various options were considered for spreading the permanent ineligibles across the known and unknown 2006 cases none could be sufficiently justified for use in the final models.  Given these concerns we decided to forgo the use of the history data in the models until new methods could be developed for adjusting the for unknown eligibility status of the cases </a:t>
            </a:r>
          </a:p>
          <a:p>
            <a:r>
              <a:rPr lang="en-US" dirty="0"/>
              <a:t>As we will discuss later, we now feel that a better approach is to estimate the eligibility rate of the 20</a:t>
            </a:r>
            <a:r>
              <a:rPr lang="en-US" baseline="30000" dirty="0"/>
              <a:t>th</a:t>
            </a:r>
            <a:r>
              <a:rPr lang="en-US" dirty="0"/>
              <a:t> and 21</a:t>
            </a:r>
            <a:r>
              <a:rPr lang="en-US" baseline="30000" dirty="0"/>
              <a:t>st</a:t>
            </a:r>
            <a:r>
              <a:rPr lang="en-US" dirty="0"/>
              <a:t> century cases using a separate model to assign to each case a propensity score of being eligible.  The permanent ineligibles provide a cumulative look at the rate of eligibility over the prior survey cycles for the panel cases.  Their use assumes that for panel case graduating in the same period that the current rate of eligibility would be equal to that reflected among all of the ineligibles that have been identified since the graduation date and those that have remained eligible since that graduation date.  </a:t>
            </a:r>
          </a:p>
          <a:p>
            <a:endParaRPr lang="en-US" dirty="0"/>
          </a:p>
        </p:txBody>
      </p:sp>
      <p:sp>
        <p:nvSpPr>
          <p:cNvPr id="4" name="Slide Number Placeholder 3"/>
          <p:cNvSpPr>
            <a:spLocks noGrp="1"/>
          </p:cNvSpPr>
          <p:nvPr>
            <p:ph type="sldNum" sz="quarter" idx="10"/>
          </p:nvPr>
        </p:nvSpPr>
        <p:spPr/>
        <p:txBody>
          <a:bodyPr/>
          <a:lstStyle/>
          <a:p>
            <a:fld id="{473DDDCA-282D-4951-B6D8-31EE54A4A28A}" type="slidenum">
              <a:rPr lang="en-US" smtClean="0"/>
              <a:t>6</a:t>
            </a:fld>
            <a:endParaRPr lang="en-US"/>
          </a:p>
        </p:txBody>
      </p:sp>
    </p:spTree>
    <p:extLst>
      <p:ext uri="{BB962C8B-B14F-4D97-AF65-F5344CB8AC3E}">
        <p14:creationId xmlns:p14="http://schemas.microsoft.com/office/powerpoint/2010/main" val="4064000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3DDDCA-282D-4951-B6D8-31EE54A4A28A}" type="slidenum">
              <a:rPr lang="en-US" smtClean="0"/>
              <a:t>9</a:t>
            </a:fld>
            <a:endParaRPr lang="en-US"/>
          </a:p>
        </p:txBody>
      </p:sp>
    </p:spTree>
    <p:extLst>
      <p:ext uri="{BB962C8B-B14F-4D97-AF65-F5344CB8AC3E}">
        <p14:creationId xmlns:p14="http://schemas.microsoft.com/office/powerpoint/2010/main" val="1101539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jpe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1032"/>
          <p:cNvSpPr>
            <a:spLocks noChangeArrowheads="1"/>
          </p:cNvSpPr>
          <p:nvPr userDrawn="1"/>
        </p:nvSpPr>
        <p:spPr bwMode="auto">
          <a:xfrm>
            <a:off x="381000" y="381000"/>
            <a:ext cx="4953000" cy="4521200"/>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1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53000" y="5470525"/>
            <a:ext cx="327025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_MG_2238-adj_72dpi.jpg"/>
          <p:cNvPicPr>
            <a:picLocks noChangeAspect="1"/>
          </p:cNvPicPr>
          <p:nvPr userDrawn="1"/>
        </p:nvPicPr>
        <p:blipFill>
          <a:blip r:embed="rId3" cstate="print">
            <a:extLst>
              <a:ext uri="{28A0092B-C50C-407E-A947-70E740481C1C}">
                <a14:useLocalDpi xmlns:a14="http://schemas.microsoft.com/office/drawing/2010/main" val="0"/>
              </a:ext>
            </a:extLst>
          </a:blip>
          <a:srcRect l="28651" r="23409"/>
          <a:stretch>
            <a:fillRect/>
          </a:stretch>
        </p:blipFill>
        <p:spPr bwMode="auto">
          <a:xfrm>
            <a:off x="5486400" y="381000"/>
            <a:ext cx="32512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ubtitle 2"/>
          <p:cNvSpPr>
            <a:spLocks noGrp="1"/>
          </p:cNvSpPr>
          <p:nvPr>
            <p:ph type="subTitle" idx="1"/>
          </p:nvPr>
        </p:nvSpPr>
        <p:spPr>
          <a:xfrm>
            <a:off x="609600" y="3505200"/>
            <a:ext cx="4343400" cy="1295400"/>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17" name="Text Placeholder 9"/>
          <p:cNvSpPr>
            <a:spLocks noGrp="1"/>
          </p:cNvSpPr>
          <p:nvPr>
            <p:ph type="body" sz="quarter" idx="11"/>
          </p:nvPr>
        </p:nvSpPr>
        <p:spPr>
          <a:xfrm>
            <a:off x="609600" y="5105400"/>
            <a:ext cx="4038600" cy="1524000"/>
          </a:xfrm>
        </p:spPr>
        <p:txBody>
          <a:bodyPr anchor="ctr"/>
          <a:lstStyle>
            <a:lvl1pPr marL="0" indent="0">
              <a:spcBef>
                <a:spcPts val="0"/>
              </a:spcBef>
              <a:buFontTx/>
              <a:buNone/>
              <a:defRPr sz="1400">
                <a:solidFill>
                  <a:srgbClr val="F3901D"/>
                </a:solidFill>
              </a:defRPr>
            </a:lvl1pPr>
            <a:lvl2pPr marL="0" indent="0">
              <a:spcBef>
                <a:spcPts val="0"/>
              </a:spcBef>
              <a:buFontTx/>
              <a:buNone/>
              <a:defRPr sz="1400">
                <a:solidFill>
                  <a:srgbClr val="F3901D"/>
                </a:solidFill>
              </a:defRPr>
            </a:lvl2pPr>
          </a:lstStyle>
          <a:p>
            <a:pPr lvl="0"/>
            <a:r>
              <a:rPr lang="en-US" smtClean="0"/>
              <a:t>Click to edit Master text styles</a:t>
            </a:r>
          </a:p>
        </p:txBody>
      </p:sp>
      <p:sp>
        <p:nvSpPr>
          <p:cNvPr id="18" name="Text Placeholder 14"/>
          <p:cNvSpPr>
            <a:spLocks noGrp="1"/>
          </p:cNvSpPr>
          <p:nvPr>
            <p:ph type="body" sz="quarter" idx="12"/>
          </p:nvPr>
        </p:nvSpPr>
        <p:spPr>
          <a:xfrm>
            <a:off x="609600" y="533400"/>
            <a:ext cx="4343400" cy="2819400"/>
          </a:xfrm>
        </p:spPr>
        <p:txBody>
          <a:bodyPr anchor="ctr"/>
          <a:lstStyle>
            <a:lvl1pPr marL="0" indent="0">
              <a:lnSpc>
                <a:spcPts val="3600"/>
              </a:lnSpc>
              <a:buFontTx/>
              <a:buNone/>
              <a:defRPr sz="3200">
                <a:solidFill>
                  <a:schemeClr val="tx2"/>
                </a:solidFill>
              </a:defRPr>
            </a:lvl1pPr>
            <a:lvl2pPr marL="457200" indent="0">
              <a:buNone/>
              <a:defRPr/>
            </a:lvl2pPr>
          </a:lstStyle>
          <a:p>
            <a:pPr lvl="0"/>
            <a:r>
              <a:rPr lang="en-US" smtClean="0"/>
              <a:t>Click to edit Master text styles</a:t>
            </a:r>
          </a:p>
        </p:txBody>
      </p:sp>
    </p:spTree>
    <p:extLst>
      <p:ext uri="{BB962C8B-B14F-4D97-AF65-F5344CB8AC3E}">
        <p14:creationId xmlns:p14="http://schemas.microsoft.com/office/powerpoint/2010/main" val="3769911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Picture no Caption">
    <p:spTree>
      <p:nvGrpSpPr>
        <p:cNvPr id="1" name=""/>
        <p:cNvGrpSpPr/>
        <p:nvPr/>
      </p:nvGrpSpPr>
      <p:grpSpPr>
        <a:xfrm>
          <a:off x="0" y="0"/>
          <a:ext cx="0" cy="0"/>
          <a:chOff x="0" y="0"/>
          <a:chExt cx="0" cy="0"/>
        </a:xfrm>
      </p:grpSpPr>
      <p:pic>
        <p:nvPicPr>
          <p:cNvPr id="4"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E177CF48-5121-4EB7-88A4-2DF388C1A5EF}"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8"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5" name="Picture Placeholder 2"/>
          <p:cNvSpPr>
            <a:spLocks noGrp="1"/>
          </p:cNvSpPr>
          <p:nvPr>
            <p:ph type="pic" idx="1"/>
          </p:nvPr>
        </p:nvSpPr>
        <p:spPr>
          <a:xfrm>
            <a:off x="457200" y="1524001"/>
            <a:ext cx="8229600" cy="4419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12"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9" name="Footer Placeholder 2"/>
          <p:cNvSpPr>
            <a:spLocks noGrp="1"/>
          </p:cNvSpPr>
          <p:nvPr>
            <p:ph type="ftr" sz="quarter" idx="10"/>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569797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
          <p:cNvSpPr>
            <a:spLocks noChangeArrowheads="1"/>
          </p:cNvSpPr>
          <p:nvPr userDrawn="1"/>
        </p:nvSpPr>
        <p:spPr bwMode="auto">
          <a:xfrm>
            <a:off x="6248400" y="76200"/>
            <a:ext cx="304800" cy="1143000"/>
          </a:xfrm>
          <a:prstGeom prst="rect">
            <a:avLst/>
          </a:prstGeom>
          <a:solidFill>
            <a:srgbClr val="F3901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1163591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Contact">
    <p:bg>
      <p:bgPr>
        <a:solidFill>
          <a:srgbClr val="F3901D"/>
        </a:solidFill>
        <a:effectLst/>
      </p:bgPr>
    </p:bg>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6248400" y="2438400"/>
            <a:ext cx="2895600" cy="1143000"/>
          </a:xfrm>
          <a:prstGeom prst="rect">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5" name="Picture 10"/>
          <p:cNvPicPr>
            <a:picLocks noChangeAspect="1"/>
          </p:cNvPicPr>
          <p:nvPr userDrawn="1"/>
        </p:nvPicPr>
        <p:blipFill>
          <a:blip r:embed="rId2" cstate="print">
            <a:extLst>
              <a:ext uri="{28A0092B-C50C-407E-A947-70E740481C1C}">
                <a14:useLocalDpi xmlns:a14="http://schemas.microsoft.com/office/drawing/2010/main" val="0"/>
              </a:ext>
            </a:extLst>
          </a:blip>
          <a:srcRect l="23235" t="34460" r="16724" b="37500"/>
          <a:stretch>
            <a:fillRect/>
          </a:stretch>
        </p:blipFill>
        <p:spPr bwMode="auto">
          <a:xfrm>
            <a:off x="6724650" y="2628900"/>
            <a:ext cx="21907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2"/>
          <p:cNvPicPr>
            <a:picLocks noChangeAspect="1"/>
          </p:cNvPicPr>
          <p:nvPr userDrawn="1"/>
        </p:nvPicPr>
        <p:blipFill>
          <a:blip r:embed="rId3" cstate="print">
            <a:extLst>
              <a:ext uri="{28A0092B-C50C-407E-A947-70E740481C1C}">
                <a14:useLocalDpi xmlns:a14="http://schemas.microsoft.com/office/drawing/2010/main" val="0"/>
              </a:ext>
            </a:extLst>
          </a:blip>
          <a:srcRect l="16628" r="21782" b="40028"/>
          <a:stretch>
            <a:fillRect/>
          </a:stretch>
        </p:blipFill>
        <p:spPr bwMode="auto">
          <a:xfrm>
            <a:off x="5400675" y="2438400"/>
            <a:ext cx="781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72000" y="2438400"/>
            <a:ext cx="17145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5"/>
          <p:cNvPicPr>
            <a:picLocks noChangeAspect="1"/>
          </p:cNvPicPr>
          <p:nvPr userDrawn="1"/>
        </p:nvPicPr>
        <p:blipFill>
          <a:blip r:embed="rId5" cstate="print">
            <a:extLst>
              <a:ext uri="{28A0092B-C50C-407E-A947-70E740481C1C}">
                <a14:useLocalDpi xmlns:a14="http://schemas.microsoft.com/office/drawing/2010/main" val="0"/>
              </a:ext>
            </a:extLst>
          </a:blip>
          <a:srcRect l="21086" t="40196" r="23738" b="43954"/>
          <a:stretch>
            <a:fillRect/>
          </a:stretch>
        </p:blipFill>
        <p:spPr bwMode="auto">
          <a:xfrm>
            <a:off x="2971800" y="5715000"/>
            <a:ext cx="340042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userDrawn="1"/>
        </p:nvSpPr>
        <p:spPr bwMode="auto">
          <a:xfrm>
            <a:off x="-1371600" y="1676400"/>
            <a:ext cx="18415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tIns="91440" bIns="0">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nSpc>
                <a:spcPts val="2500"/>
              </a:lnSpc>
              <a:defRPr/>
            </a:pPr>
            <a:endParaRPr lang="en-US" sz="1800" b="1" smtClean="0"/>
          </a:p>
        </p:txBody>
      </p:sp>
      <p:sp>
        <p:nvSpPr>
          <p:cNvPr id="10" name="Rectangle 2"/>
          <p:cNvSpPr txBox="1">
            <a:spLocks noChangeArrowheads="1"/>
          </p:cNvSpPr>
          <p:nvPr userDrawn="1"/>
        </p:nvSpPr>
        <p:spPr bwMode="auto">
          <a:xfrm>
            <a:off x="0" y="2438400"/>
            <a:ext cx="4572000" cy="1143000"/>
          </a:xfrm>
          <a:prstGeom prst="rect">
            <a:avLst/>
          </a:prstGeom>
          <a:solidFill>
            <a:srgbClr val="333333"/>
          </a:solidFill>
          <a:ln>
            <a:noFill/>
          </a:ln>
        </p:spPr>
        <p:txBody>
          <a:bodyPr lIns="457200" tIns="91440" anchor="ctr"/>
          <a:lstStyle>
            <a:lvl1pPr algn="l" rtl="0" fontAlgn="base">
              <a:lnSpc>
                <a:spcPts val="3300"/>
              </a:lnSpc>
              <a:spcBef>
                <a:spcPct val="0"/>
              </a:spcBef>
              <a:spcAft>
                <a:spcPct val="0"/>
              </a:spcAft>
              <a:defRPr sz="3200">
                <a:solidFill>
                  <a:schemeClr val="tx2"/>
                </a:solidFill>
                <a:latin typeface="+mj-lt"/>
                <a:ea typeface="+mj-ea"/>
                <a:cs typeface="+mj-cs"/>
              </a:defRPr>
            </a:lvl1pPr>
            <a:lvl2pPr algn="l" rtl="0" fontAlgn="base">
              <a:spcBef>
                <a:spcPct val="0"/>
              </a:spcBef>
              <a:spcAft>
                <a:spcPct val="0"/>
              </a:spcAft>
              <a:defRPr sz="3200">
                <a:solidFill>
                  <a:schemeClr val="tx2"/>
                </a:solidFill>
                <a:latin typeface="Arial" charset="0"/>
                <a:ea typeface="ＭＳ Ｐゴシック" pitchFamily="-32" charset="-128"/>
              </a:defRPr>
            </a:lvl2pPr>
            <a:lvl3pPr algn="l" rtl="0" fontAlgn="base">
              <a:spcBef>
                <a:spcPct val="0"/>
              </a:spcBef>
              <a:spcAft>
                <a:spcPct val="0"/>
              </a:spcAft>
              <a:defRPr sz="3200">
                <a:solidFill>
                  <a:schemeClr val="tx2"/>
                </a:solidFill>
                <a:latin typeface="Arial" charset="0"/>
                <a:ea typeface="ＭＳ Ｐゴシック" pitchFamily="-32" charset="-128"/>
              </a:defRPr>
            </a:lvl3pPr>
            <a:lvl4pPr algn="l" rtl="0" fontAlgn="base">
              <a:spcBef>
                <a:spcPct val="0"/>
              </a:spcBef>
              <a:spcAft>
                <a:spcPct val="0"/>
              </a:spcAft>
              <a:defRPr sz="3200">
                <a:solidFill>
                  <a:schemeClr val="tx2"/>
                </a:solidFill>
                <a:latin typeface="Arial" charset="0"/>
                <a:ea typeface="ＭＳ Ｐゴシック" pitchFamily="-32" charset="-128"/>
              </a:defRPr>
            </a:lvl4pPr>
            <a:lvl5pPr algn="l" rtl="0" fontAlgn="base">
              <a:spcBef>
                <a:spcPct val="0"/>
              </a:spcBef>
              <a:spcAft>
                <a:spcPct val="0"/>
              </a:spcAft>
              <a:defRPr sz="3200">
                <a:solidFill>
                  <a:schemeClr val="tx2"/>
                </a:solidFill>
                <a:latin typeface="Arial" charset="0"/>
                <a:ea typeface="ＭＳ Ｐゴシック" pitchFamily="-32" charset="-128"/>
              </a:defRPr>
            </a:lvl5pPr>
            <a:lvl6pPr marL="457200" algn="l" rtl="0" fontAlgn="base">
              <a:spcBef>
                <a:spcPct val="0"/>
              </a:spcBef>
              <a:spcAft>
                <a:spcPct val="0"/>
              </a:spcAft>
              <a:defRPr sz="3200">
                <a:solidFill>
                  <a:schemeClr val="tx2"/>
                </a:solidFill>
                <a:latin typeface="Arial" charset="0"/>
                <a:ea typeface="ＭＳ Ｐゴシック" pitchFamily="-32" charset="-128"/>
              </a:defRPr>
            </a:lvl6pPr>
            <a:lvl7pPr marL="914400" algn="l" rtl="0" fontAlgn="base">
              <a:spcBef>
                <a:spcPct val="0"/>
              </a:spcBef>
              <a:spcAft>
                <a:spcPct val="0"/>
              </a:spcAft>
              <a:defRPr sz="3200">
                <a:solidFill>
                  <a:schemeClr val="tx2"/>
                </a:solidFill>
                <a:latin typeface="Arial" charset="0"/>
                <a:ea typeface="ＭＳ Ｐゴシック" pitchFamily="-32" charset="-128"/>
              </a:defRPr>
            </a:lvl7pPr>
            <a:lvl8pPr marL="1371600" algn="l" rtl="0" fontAlgn="base">
              <a:spcBef>
                <a:spcPct val="0"/>
              </a:spcBef>
              <a:spcAft>
                <a:spcPct val="0"/>
              </a:spcAft>
              <a:defRPr sz="3200">
                <a:solidFill>
                  <a:schemeClr val="tx2"/>
                </a:solidFill>
                <a:latin typeface="Arial" charset="0"/>
                <a:ea typeface="ＭＳ Ｐゴシック" pitchFamily="-32" charset="-128"/>
              </a:defRPr>
            </a:lvl8pPr>
            <a:lvl9pPr marL="1828800" algn="l" rtl="0" fontAlgn="base">
              <a:spcBef>
                <a:spcPct val="0"/>
              </a:spcBef>
              <a:spcAft>
                <a:spcPct val="0"/>
              </a:spcAft>
              <a:defRPr sz="3200">
                <a:solidFill>
                  <a:schemeClr val="tx2"/>
                </a:solidFill>
                <a:latin typeface="Arial" charset="0"/>
                <a:ea typeface="ＭＳ Ｐゴシック" pitchFamily="-32" charset="-128"/>
              </a:defRPr>
            </a:lvl9pPr>
          </a:lstStyle>
          <a:p>
            <a:pPr>
              <a:defRPr/>
            </a:pPr>
            <a:r>
              <a:rPr lang="en-US" dirty="0" smtClean="0">
                <a:solidFill>
                  <a:schemeClr val="bg1"/>
                </a:solidFill>
              </a:rPr>
              <a:t>Thank You!</a:t>
            </a:r>
          </a:p>
        </p:txBody>
      </p:sp>
      <p:sp>
        <p:nvSpPr>
          <p:cNvPr id="3" name="Text Placeholder 2"/>
          <p:cNvSpPr>
            <a:spLocks noGrp="1"/>
          </p:cNvSpPr>
          <p:nvPr>
            <p:ph type="body" idx="1"/>
          </p:nvPr>
        </p:nvSpPr>
        <p:spPr>
          <a:xfrm>
            <a:off x="381000" y="381000"/>
            <a:ext cx="7772400" cy="1676400"/>
          </a:xfrm>
        </p:spPr>
        <p:txBody>
          <a:bodyPr anchor="ctr"/>
          <a:lstStyle>
            <a:lvl1pPr marL="0" indent="0">
              <a:buNone/>
              <a:defRPr sz="2000" baseline="0">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70718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w/ Custom Pic">
    <p:spTree>
      <p:nvGrpSpPr>
        <p:cNvPr id="1" name=""/>
        <p:cNvGrpSpPr/>
        <p:nvPr/>
      </p:nvGrpSpPr>
      <p:grpSpPr>
        <a:xfrm>
          <a:off x="0" y="0"/>
          <a:ext cx="0" cy="0"/>
          <a:chOff x="0" y="0"/>
          <a:chExt cx="0" cy="0"/>
        </a:xfrm>
      </p:grpSpPr>
      <p:sp>
        <p:nvSpPr>
          <p:cNvPr id="8" name="Picture Placeholder 2"/>
          <p:cNvSpPr>
            <a:spLocks noGrp="1"/>
          </p:cNvSpPr>
          <p:nvPr>
            <p:ph type="pic" idx="13"/>
          </p:nvPr>
        </p:nvSpPr>
        <p:spPr>
          <a:xfrm>
            <a:off x="5486400" y="381001"/>
            <a:ext cx="3251200" cy="45211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5" name="Rectangle 1032"/>
          <p:cNvSpPr>
            <a:spLocks noChangeArrowheads="1"/>
          </p:cNvSpPr>
          <p:nvPr userDrawn="1"/>
        </p:nvSpPr>
        <p:spPr bwMode="auto">
          <a:xfrm>
            <a:off x="381000" y="381000"/>
            <a:ext cx="4953000" cy="4521200"/>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1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53000" y="5470525"/>
            <a:ext cx="327025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ubtitle 2"/>
          <p:cNvSpPr>
            <a:spLocks noGrp="1"/>
          </p:cNvSpPr>
          <p:nvPr>
            <p:ph type="subTitle" idx="1"/>
          </p:nvPr>
        </p:nvSpPr>
        <p:spPr>
          <a:xfrm>
            <a:off x="609600" y="3505200"/>
            <a:ext cx="4343400" cy="1295400"/>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17" name="Text Placeholder 9"/>
          <p:cNvSpPr>
            <a:spLocks noGrp="1"/>
          </p:cNvSpPr>
          <p:nvPr>
            <p:ph type="body" sz="quarter" idx="11"/>
          </p:nvPr>
        </p:nvSpPr>
        <p:spPr>
          <a:xfrm>
            <a:off x="609600" y="5105400"/>
            <a:ext cx="4038600" cy="1524000"/>
          </a:xfrm>
        </p:spPr>
        <p:txBody>
          <a:bodyPr anchor="ctr"/>
          <a:lstStyle>
            <a:lvl1pPr marL="0" indent="0">
              <a:spcBef>
                <a:spcPts val="0"/>
              </a:spcBef>
              <a:buFontTx/>
              <a:buNone/>
              <a:defRPr sz="1400">
                <a:solidFill>
                  <a:srgbClr val="F3901D"/>
                </a:solidFill>
              </a:defRPr>
            </a:lvl1pPr>
            <a:lvl2pPr marL="0" indent="0">
              <a:spcBef>
                <a:spcPts val="0"/>
              </a:spcBef>
              <a:buFontTx/>
              <a:buNone/>
              <a:defRPr sz="1400">
                <a:solidFill>
                  <a:srgbClr val="F3901D"/>
                </a:solidFill>
              </a:defRPr>
            </a:lvl2pPr>
          </a:lstStyle>
          <a:p>
            <a:pPr lvl="0"/>
            <a:r>
              <a:rPr lang="en-US" smtClean="0"/>
              <a:t>Click to edit Master text styles</a:t>
            </a:r>
          </a:p>
        </p:txBody>
      </p:sp>
      <p:sp>
        <p:nvSpPr>
          <p:cNvPr id="18" name="Text Placeholder 14"/>
          <p:cNvSpPr>
            <a:spLocks noGrp="1"/>
          </p:cNvSpPr>
          <p:nvPr>
            <p:ph type="body" sz="quarter" idx="12"/>
          </p:nvPr>
        </p:nvSpPr>
        <p:spPr>
          <a:xfrm>
            <a:off x="609600" y="533400"/>
            <a:ext cx="4343400" cy="2819400"/>
          </a:xfrm>
        </p:spPr>
        <p:txBody>
          <a:bodyPr anchor="ctr"/>
          <a:lstStyle>
            <a:lvl1pPr marL="0" indent="0">
              <a:lnSpc>
                <a:spcPts val="3600"/>
              </a:lnSpc>
              <a:buFontTx/>
              <a:buNone/>
              <a:defRPr sz="3200">
                <a:solidFill>
                  <a:schemeClr val="tx2"/>
                </a:solidFill>
              </a:defRPr>
            </a:lvl1pPr>
            <a:lvl2pPr marL="457200" indent="0">
              <a:buNone/>
              <a:defRPr/>
            </a:lvl2pPr>
          </a:lstStyle>
          <a:p>
            <a:pPr lvl="0"/>
            <a:r>
              <a:rPr lang="en-US" smtClean="0"/>
              <a:t>Click to edit Master text styles</a:t>
            </a:r>
          </a:p>
        </p:txBody>
      </p:sp>
    </p:spTree>
    <p:extLst>
      <p:ext uri="{BB962C8B-B14F-4D97-AF65-F5344CB8AC3E}">
        <p14:creationId xmlns:p14="http://schemas.microsoft.com/office/powerpoint/2010/main" val="91923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000"/>
            </a:lvl2pPr>
            <a:lvl3pPr>
              <a:defRPr b="0">
                <a:solidFill>
                  <a:srgbClr val="F3901D"/>
                </a:solidFill>
              </a:defRPr>
            </a:lvl3pPr>
            <a:lvl4pPr>
              <a:defRPr sz="1400" b="1"/>
            </a:lvl4pPr>
            <a:lvl5pPr>
              <a:defRPr sz="1400">
                <a:solidFill>
                  <a:schemeClr val="bg2">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4" name="Rectangle 5"/>
          <p:cNvSpPr>
            <a:spLocks noGrp="1" noChangeArrowheads="1"/>
          </p:cNvSpPr>
          <p:nvPr>
            <p:ph type="ftr" sz="quarter" idx="10"/>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3843324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ts val="3600"/>
              </a:lnSpc>
              <a:defRPr baseline="0"/>
            </a:lvl1pPr>
          </a:lstStyle>
          <a:p>
            <a:r>
              <a:rPr lang="en-US" smtClean="0"/>
              <a:t>Click to edit Master title style</a:t>
            </a:r>
            <a:endParaRPr lang="en-US" dirty="0"/>
          </a:p>
        </p:txBody>
      </p:sp>
      <p:sp>
        <p:nvSpPr>
          <p:cNvPr id="3" name="Content Placeholder 2"/>
          <p:cNvSpPr>
            <a:spLocks noGrp="1"/>
          </p:cNvSpPr>
          <p:nvPr>
            <p:ph idx="1"/>
          </p:nvPr>
        </p:nvSpPr>
        <p:spPr>
          <a:xfrm>
            <a:off x="457200" y="2133600"/>
            <a:ext cx="8153400" cy="3886200"/>
          </a:xfrm>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1"/>
          </p:nvPr>
        </p:nvSpPr>
        <p:spPr>
          <a:xfrm>
            <a:off x="457200" y="1524000"/>
            <a:ext cx="8153400" cy="457200"/>
          </a:xfrm>
        </p:spPr>
        <p:txBody>
          <a:bodyPr/>
          <a:lstStyle>
            <a:lvl1pPr marL="0" indent="0">
              <a:buFontTx/>
              <a:buNone/>
              <a:defRPr sz="2000" b="1">
                <a:solidFill>
                  <a:srgbClr val="F3901D"/>
                </a:solidFill>
              </a:defRPr>
            </a:lvl1pPr>
            <a:lvl2pPr marL="457200" indent="0">
              <a:buFontTx/>
              <a:buNone/>
              <a:defRPr sz="2000" b="1">
                <a:solidFill>
                  <a:srgbClr val="F3901D"/>
                </a:solidFill>
              </a:defRPr>
            </a:lvl2pPr>
            <a:lvl3pPr marL="914400" indent="0">
              <a:buFontTx/>
              <a:buNone/>
              <a:defRPr sz="2000" b="1">
                <a:solidFill>
                  <a:srgbClr val="F3901D"/>
                </a:solidFill>
              </a:defRPr>
            </a:lvl3pPr>
            <a:lvl4pPr marL="1371600" indent="0">
              <a:buFontTx/>
              <a:buNone/>
              <a:defRPr sz="2000" b="1">
                <a:solidFill>
                  <a:srgbClr val="F3901D"/>
                </a:solidFill>
              </a:defRPr>
            </a:lvl4pPr>
            <a:lvl5pPr>
              <a:buFontTx/>
              <a:buNone/>
              <a:defRPr sz="2000" b="1">
                <a:solidFill>
                  <a:srgbClr val="F3901D"/>
                </a:solidFill>
              </a:defRPr>
            </a:lvl5pPr>
          </a:lstStyle>
          <a:p>
            <a:pPr lvl="0"/>
            <a:r>
              <a:rPr lang="en-US" smtClean="0"/>
              <a:t>Click to edit Master text styles</a:t>
            </a:r>
          </a:p>
        </p:txBody>
      </p:sp>
      <p:sp>
        <p:nvSpPr>
          <p:cNvPr id="5" name="Footer Placeholder 3"/>
          <p:cNvSpPr>
            <a:spLocks noGrp="1"/>
          </p:cNvSpPr>
          <p:nvPr>
            <p:ph type="ftr" sz="quarter" idx="12"/>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222713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or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ts val="3600"/>
              </a:lnSpc>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524000"/>
            <a:ext cx="3886200" cy="4419600"/>
          </a:xfrm>
        </p:spPr>
        <p:txBody>
          <a:bodyPr/>
          <a:lstStyle>
            <a:lvl1pPr marL="182880" marR="0" indent="-18288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800"/>
            </a:lvl1pPr>
            <a:lvl2pPr marL="640080" marR="0" indent="-182880" algn="l" defTabSz="914400" rtl="0" eaLnBrk="1" fontAlgn="base" latinLnBrk="0" hangingPunct="1">
              <a:lnSpc>
                <a:spcPct val="100000"/>
              </a:lnSpc>
              <a:spcBef>
                <a:spcPct val="20000"/>
              </a:spcBef>
              <a:spcAft>
                <a:spcPct val="0"/>
              </a:spcAft>
              <a:buClrTx/>
              <a:buSzTx/>
              <a:buFont typeface="Arial" pitchFamily="34" charset="0"/>
              <a:buChar char="•"/>
              <a:tabLst/>
              <a:defRPr sz="2000"/>
            </a:lvl2pPr>
            <a:lvl3pPr marL="1143000" marR="0" indent="-22860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000"/>
            </a:lvl3pPr>
            <a:lvl4pPr marL="1600200" marR="0" indent="-228600" algn="l" defTabSz="914400" rtl="0" eaLnBrk="1" fontAlgn="base" latinLnBrk="0" hangingPunct="1">
              <a:lnSpc>
                <a:spcPct val="100000"/>
              </a:lnSpc>
              <a:spcBef>
                <a:spcPct val="20000"/>
              </a:spcBef>
              <a:spcAft>
                <a:spcPct val="0"/>
              </a:spcAft>
              <a:buClrTx/>
              <a:buSzTx/>
              <a:buFontTx/>
              <a:buChar char="–"/>
              <a:tabLst/>
              <a:defRPr sz="1800"/>
            </a:lvl4pPr>
            <a:lvl5pPr marL="1828800" marR="0" indent="0" algn="l" defTabSz="914400" rtl="0" eaLnBrk="1" fontAlgn="base" latinLnBrk="0" hangingPunct="1">
              <a:lnSpc>
                <a:spcPct val="100000"/>
              </a:lnSpc>
              <a:spcBef>
                <a:spcPct val="20000"/>
              </a:spcBef>
              <a:spcAft>
                <a:spcPct val="0"/>
              </a:spcAft>
              <a:buClrTx/>
              <a:buSzTx/>
              <a:buFontTx/>
              <a:buNone/>
              <a:tabLst/>
              <a:defRPr sz="1800"/>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 name="Content Placeholder 3"/>
          <p:cNvSpPr>
            <a:spLocks noGrp="1"/>
          </p:cNvSpPr>
          <p:nvPr>
            <p:ph sz="half" idx="2"/>
          </p:nvPr>
        </p:nvSpPr>
        <p:spPr>
          <a:xfrm>
            <a:off x="4648200" y="1524000"/>
            <a:ext cx="4038600" cy="4419600"/>
          </a:xfrm>
        </p:spPr>
        <p:txBody>
          <a:bodyPr/>
          <a:lstStyle>
            <a:lvl1pPr marL="182880" marR="0" indent="-18288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800"/>
            </a:lvl1pPr>
            <a:lvl2pPr marL="640080" marR="0" indent="-182880" algn="l" defTabSz="914400" rtl="0" eaLnBrk="1" fontAlgn="base" latinLnBrk="0" hangingPunct="1">
              <a:lnSpc>
                <a:spcPct val="100000"/>
              </a:lnSpc>
              <a:spcBef>
                <a:spcPct val="20000"/>
              </a:spcBef>
              <a:spcAft>
                <a:spcPct val="0"/>
              </a:spcAft>
              <a:buClrTx/>
              <a:buSzTx/>
              <a:buFont typeface="Arial" pitchFamily="34" charset="0"/>
              <a:buChar char="•"/>
              <a:tabLst/>
              <a:defRPr sz="2400"/>
            </a:lvl2pPr>
            <a:lvl3pPr marL="1143000" marR="0" indent="-228600" algn="l" defTabSz="914400" rtl="0" eaLnBrk="1" fontAlgn="base" latinLnBrk="0" hangingPunct="1">
              <a:lnSpc>
                <a:spcPct val="100000"/>
              </a:lnSpc>
              <a:spcBef>
                <a:spcPct val="20000"/>
              </a:spcBef>
              <a:spcAft>
                <a:spcPct val="0"/>
              </a:spcAft>
              <a:buClr>
                <a:srgbClr val="F3901D"/>
              </a:buClr>
              <a:buSzTx/>
              <a:buFont typeface="Arial" pitchFamily="34" charset="0"/>
              <a:buChar char="–"/>
              <a:tabLst/>
              <a:defRPr sz="2000"/>
            </a:lvl3pPr>
            <a:lvl4pPr marL="1600200" marR="0" indent="-228600" algn="l" defTabSz="914400" rtl="0" eaLnBrk="1" fontAlgn="base" latinLnBrk="0" hangingPunct="1">
              <a:lnSpc>
                <a:spcPct val="100000"/>
              </a:lnSpc>
              <a:spcBef>
                <a:spcPct val="20000"/>
              </a:spcBef>
              <a:spcAft>
                <a:spcPct val="0"/>
              </a:spcAft>
              <a:buClrTx/>
              <a:buSzTx/>
              <a:buFontTx/>
              <a:buChar char="–"/>
              <a:tabLst/>
              <a:defRPr sz="1800"/>
            </a:lvl4pPr>
            <a:lvl5pPr marL="1828800" marR="0" indent="0" algn="l" defTabSz="914400" rtl="0" eaLnBrk="1" fontAlgn="base" latinLnBrk="0" hangingPunct="1">
              <a:lnSpc>
                <a:spcPct val="100000"/>
              </a:lnSpc>
              <a:spcBef>
                <a:spcPct val="20000"/>
              </a:spcBef>
              <a:spcAft>
                <a:spcPct val="0"/>
              </a:spcAft>
              <a:buClrTx/>
              <a:buSzTx/>
              <a:buFontTx/>
              <a:buNone/>
              <a:tabLst/>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98411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aragrap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0" indent="0">
              <a:buFontTx/>
              <a:buNone/>
              <a:defRPr sz="2800"/>
            </a:lvl1pPr>
            <a:lvl2pPr marL="457200" indent="0">
              <a:buFontTx/>
              <a:buNone/>
              <a:defRPr/>
            </a:lvl2pPr>
            <a:lvl3pPr marL="914400" indent="0">
              <a:buFontTx/>
              <a:buNone/>
              <a:defRPr b="0">
                <a:solidFill>
                  <a:srgbClr val="F3901D"/>
                </a:solidFill>
              </a:defRPr>
            </a:lvl3pPr>
            <a:lvl4pPr marL="1371600" indent="0">
              <a:buFontTx/>
              <a:buNone/>
              <a:defRPr sz="1400" b="1"/>
            </a:lvl4pPr>
            <a:lvl5pPr>
              <a:buFontTx/>
              <a:buNone/>
              <a:defRPr sz="1400">
                <a:solidFill>
                  <a:schemeClr val="bg2">
                    <a:lumMod val="50000"/>
                  </a:schemeClr>
                </a:solidFill>
              </a:defRPr>
            </a:lvl5pPr>
          </a:lstStyle>
          <a:p>
            <a:pPr lvl="0"/>
            <a:r>
              <a:rPr lang="en-US" smtClean="0"/>
              <a:t>Click to edit Master text styles</a:t>
            </a:r>
          </a:p>
          <a:p>
            <a:pPr lvl="1"/>
            <a:r>
              <a:rPr lang="en-US" smtClean="0"/>
              <a:t>Second level</a:t>
            </a:r>
          </a:p>
        </p:txBody>
      </p:sp>
      <p:sp>
        <p:nvSpPr>
          <p:cNvPr id="7" name="Title 1"/>
          <p:cNvSpPr>
            <a:spLocks noGrp="1"/>
          </p:cNvSpPr>
          <p:nvPr>
            <p:ph type="title"/>
          </p:nvPr>
        </p:nvSpPr>
        <p:spPr>
          <a:xfrm>
            <a:off x="0" y="82550"/>
            <a:ext cx="6172200" cy="1143000"/>
          </a:xfrm>
        </p:spPr>
        <p:txBody>
          <a:bodyPr/>
          <a:lstStyle>
            <a:lvl1pPr>
              <a:lnSpc>
                <a:spcPts val="3600"/>
              </a:lnSpc>
              <a:defRPr baseline="0"/>
            </a:lvl1pPr>
          </a:lstStyle>
          <a:p>
            <a:r>
              <a:rPr lang="en-US" smtClean="0"/>
              <a:t>Click to edit Master title style</a:t>
            </a:r>
            <a:endParaRPr lang="en-US" dirty="0"/>
          </a:p>
        </p:txBody>
      </p:sp>
      <p:sp>
        <p:nvSpPr>
          <p:cNvPr id="4" name="Rectangle 5"/>
          <p:cNvSpPr>
            <a:spLocks noGrp="1" noChangeArrowheads="1"/>
          </p:cNvSpPr>
          <p:nvPr>
            <p:ph type="ftr" sz="quarter" idx="10"/>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543232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4" name="Picture 8" descr="NORC_ppt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58000" y="2781300"/>
            <a:ext cx="2057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2"/>
          <p:cNvSpPr>
            <a:spLocks noChangeArrowheads="1"/>
          </p:cNvSpPr>
          <p:nvPr userDrawn="1"/>
        </p:nvSpPr>
        <p:spPr bwMode="auto">
          <a:xfrm>
            <a:off x="6248400" y="2438400"/>
            <a:ext cx="304800" cy="1143000"/>
          </a:xfrm>
          <a:prstGeom prst="rect">
            <a:avLst/>
          </a:prstGeom>
          <a:solidFill>
            <a:srgbClr val="F3901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Title 1"/>
          <p:cNvSpPr>
            <a:spLocks noGrp="1"/>
          </p:cNvSpPr>
          <p:nvPr>
            <p:ph type="title"/>
          </p:nvPr>
        </p:nvSpPr>
        <p:spPr>
          <a:xfrm>
            <a:off x="0" y="2438400"/>
            <a:ext cx="6180138" cy="1143000"/>
          </a:xfrm>
        </p:spPr>
        <p:txBody>
          <a:bodyPr tIns="0" rIns="274320" bIns="0"/>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3810000"/>
            <a:ext cx="7772400" cy="1066800"/>
          </a:xfrm>
        </p:spPr>
        <p:txBody>
          <a:bodyPr anchor="ctr"/>
          <a:lstStyle>
            <a:lvl1pPr marL="0" indent="0">
              <a:buNone/>
              <a:defRPr sz="2000" b="1" baseline="0">
                <a:solidFill>
                  <a:srgbClr val="F3901D"/>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0841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w/ Sidebar">
    <p:spTree>
      <p:nvGrpSpPr>
        <p:cNvPr id="1" name=""/>
        <p:cNvGrpSpPr/>
        <p:nvPr/>
      </p:nvGrpSpPr>
      <p:grpSpPr>
        <a:xfrm>
          <a:off x="0" y="0"/>
          <a:ext cx="0" cy="0"/>
          <a:chOff x="0" y="0"/>
          <a:chExt cx="0" cy="0"/>
        </a:xfrm>
      </p:grpSpPr>
      <p:sp>
        <p:nvSpPr>
          <p:cNvPr id="6"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7" name="Rectangle 1032"/>
          <p:cNvSpPr>
            <a:spLocks noChangeArrowheads="1"/>
          </p:cNvSpPr>
          <p:nvPr userDrawn="1"/>
        </p:nvSpPr>
        <p:spPr bwMode="auto">
          <a:xfrm>
            <a:off x="6251575" y="1524000"/>
            <a:ext cx="301625" cy="4419600"/>
          </a:xfrm>
          <a:prstGeom prst="rect">
            <a:avLst/>
          </a:prstGeom>
          <a:solidFill>
            <a:srgbClr val="F3901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9"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99DF4693-E15C-4FAA-9D01-6679195AF75C}"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8" name="Content Placeholder 2"/>
          <p:cNvSpPr>
            <a:spLocks noGrp="1"/>
          </p:cNvSpPr>
          <p:nvPr>
            <p:ph idx="12"/>
          </p:nvPr>
        </p:nvSpPr>
        <p:spPr>
          <a:xfrm>
            <a:off x="457200" y="1524000"/>
            <a:ext cx="5715000" cy="4419600"/>
          </a:xfrm>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Subtitle 2"/>
          <p:cNvSpPr>
            <a:spLocks noGrp="1"/>
          </p:cNvSpPr>
          <p:nvPr>
            <p:ph type="subTitle" idx="11"/>
          </p:nvPr>
        </p:nvSpPr>
        <p:spPr>
          <a:xfrm>
            <a:off x="6705600" y="2438400"/>
            <a:ext cx="2133600" cy="3505200"/>
          </a:xfrm>
        </p:spPr>
        <p:txBody>
          <a:bodyPr/>
          <a:lstStyle>
            <a:lvl1pPr marL="0" indent="0" algn="l">
              <a:buNone/>
              <a:defRPr sz="1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Text Placeholder 3"/>
          <p:cNvSpPr>
            <a:spLocks noGrp="1"/>
          </p:cNvSpPr>
          <p:nvPr>
            <p:ph type="body" sz="quarter" idx="14"/>
          </p:nvPr>
        </p:nvSpPr>
        <p:spPr>
          <a:xfrm>
            <a:off x="6705600" y="1524000"/>
            <a:ext cx="2133600" cy="838200"/>
          </a:xfrm>
        </p:spPr>
        <p:txBody>
          <a:bodyPr tIns="91440" bIns="0"/>
          <a:lstStyle>
            <a:lvl1pPr marL="0" indent="0">
              <a:lnSpc>
                <a:spcPts val="2500"/>
              </a:lnSpc>
              <a:spcBef>
                <a:spcPts val="0"/>
              </a:spcBef>
              <a:buFontTx/>
              <a:buNone/>
              <a:defRPr sz="1800" b="1" baseline="0">
                <a:solidFill>
                  <a:srgbClr val="F3901D"/>
                </a:solidFill>
              </a:defRPr>
            </a:lvl1pPr>
          </a:lstStyle>
          <a:p>
            <a:pPr lvl="0"/>
            <a:r>
              <a:rPr lang="en-US" smtClean="0"/>
              <a:t>Click to edit Master text styles</a:t>
            </a:r>
          </a:p>
        </p:txBody>
      </p:sp>
      <p:sp>
        <p:nvSpPr>
          <p:cNvPr id="19"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13" name="Footer Placeholder 2"/>
          <p:cNvSpPr>
            <a:spLocks noGrp="1"/>
          </p:cNvSpPr>
          <p:nvPr>
            <p:ph type="ftr" sz="quarter" idx="15"/>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3536483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Picture w/ Sidebar">
    <p:spTree>
      <p:nvGrpSpPr>
        <p:cNvPr id="1" name=""/>
        <p:cNvGrpSpPr/>
        <p:nvPr/>
      </p:nvGrpSpPr>
      <p:grpSpPr>
        <a:xfrm>
          <a:off x="0" y="0"/>
          <a:ext cx="0" cy="0"/>
          <a:chOff x="0" y="0"/>
          <a:chExt cx="0" cy="0"/>
        </a:xfrm>
      </p:grpSpPr>
      <p:sp>
        <p:nvSpPr>
          <p:cNvPr id="6" name="Rectangle 1032"/>
          <p:cNvSpPr>
            <a:spLocks noChangeArrowheads="1"/>
          </p:cNvSpPr>
          <p:nvPr userDrawn="1"/>
        </p:nvSpPr>
        <p:spPr bwMode="auto">
          <a:xfrm>
            <a:off x="6251575" y="1524000"/>
            <a:ext cx="301625" cy="4419600"/>
          </a:xfrm>
          <a:prstGeom prst="rect">
            <a:avLst/>
          </a:prstGeom>
          <a:solidFill>
            <a:srgbClr val="F3901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7"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B38252E2-6B71-4F11-82E5-C2DF66E1770F}"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13"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5" name="Picture Placeholder 2"/>
          <p:cNvSpPr>
            <a:spLocks noGrp="1"/>
          </p:cNvSpPr>
          <p:nvPr>
            <p:ph type="pic" idx="1"/>
          </p:nvPr>
        </p:nvSpPr>
        <p:spPr>
          <a:xfrm>
            <a:off x="457200" y="1524001"/>
            <a:ext cx="5715000" cy="4419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12" name="Subtitle 2"/>
          <p:cNvSpPr>
            <a:spLocks noGrp="1"/>
          </p:cNvSpPr>
          <p:nvPr>
            <p:ph type="subTitle" idx="11"/>
          </p:nvPr>
        </p:nvSpPr>
        <p:spPr>
          <a:xfrm>
            <a:off x="6705600" y="2438400"/>
            <a:ext cx="2133600" cy="3505200"/>
          </a:xfrm>
        </p:spPr>
        <p:txBody>
          <a:bodyPr/>
          <a:lstStyle>
            <a:lvl1pPr marL="0" indent="0" algn="l">
              <a:buNone/>
              <a:defRPr sz="1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9" name="Text Placeholder 3"/>
          <p:cNvSpPr>
            <a:spLocks noGrp="1"/>
          </p:cNvSpPr>
          <p:nvPr>
            <p:ph type="body" sz="quarter" idx="14"/>
          </p:nvPr>
        </p:nvSpPr>
        <p:spPr>
          <a:xfrm>
            <a:off x="6705600" y="1524000"/>
            <a:ext cx="2133600" cy="838200"/>
          </a:xfrm>
        </p:spPr>
        <p:txBody>
          <a:bodyPr tIns="91440" bIns="0"/>
          <a:lstStyle>
            <a:lvl1pPr marL="0" indent="0">
              <a:lnSpc>
                <a:spcPts val="2500"/>
              </a:lnSpc>
              <a:spcBef>
                <a:spcPts val="0"/>
              </a:spcBef>
              <a:buFontTx/>
              <a:buNone/>
              <a:defRPr sz="1800" b="1">
                <a:solidFill>
                  <a:srgbClr val="F3901D"/>
                </a:solidFill>
              </a:defRPr>
            </a:lvl1pPr>
          </a:lstStyle>
          <a:p>
            <a:pPr lvl="0"/>
            <a:r>
              <a:rPr lang="en-US" smtClean="0"/>
              <a:t>Click to edit Master text styles</a:t>
            </a:r>
          </a:p>
        </p:txBody>
      </p:sp>
      <p:sp>
        <p:nvSpPr>
          <p:cNvPr id="10"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14" name="Footer Placeholder 2"/>
          <p:cNvSpPr>
            <a:spLocks noGrp="1"/>
          </p:cNvSpPr>
          <p:nvPr>
            <p:ph type="ftr" sz="quarter" idx="15"/>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2425313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w/ Picture">
    <p:spTree>
      <p:nvGrpSpPr>
        <p:cNvPr id="1" name=""/>
        <p:cNvGrpSpPr/>
        <p:nvPr/>
      </p:nvGrpSpPr>
      <p:grpSpPr>
        <a:xfrm>
          <a:off x="0" y="0"/>
          <a:ext cx="0" cy="0"/>
          <a:chOff x="0" y="0"/>
          <a:chExt cx="0" cy="0"/>
        </a:xfrm>
      </p:grpSpPr>
      <p:pic>
        <p:nvPicPr>
          <p:cNvPr id="6"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Line 9"/>
          <p:cNvSpPr>
            <a:spLocks noChangeShapeType="1"/>
          </p:cNvSpPr>
          <p:nvPr userDrawn="1"/>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Text Box 10"/>
          <p:cNvSpPr txBox="1">
            <a:spLocks noChangeArrowheads="1"/>
          </p:cNvSpPr>
          <p:nvPr userDrawn="1"/>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CBDCF46B-5E98-4224-AE22-BD925964A391}"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9" name="Rectangle 1"/>
          <p:cNvSpPr>
            <a:spLocks noChangeArrowheads="1"/>
          </p:cNvSpPr>
          <p:nvPr userDrawn="1"/>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
        <p:nvSpPr>
          <p:cNvPr id="5" name="Picture Placeholder 2"/>
          <p:cNvSpPr>
            <a:spLocks noGrp="1"/>
          </p:cNvSpPr>
          <p:nvPr>
            <p:ph type="pic" idx="1"/>
          </p:nvPr>
        </p:nvSpPr>
        <p:spPr>
          <a:xfrm>
            <a:off x="6238876" y="1524001"/>
            <a:ext cx="2447924" cy="4419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13" name="Content Placeholder 2"/>
          <p:cNvSpPr>
            <a:spLocks noGrp="1"/>
          </p:cNvSpPr>
          <p:nvPr>
            <p:ph idx="13"/>
          </p:nvPr>
        </p:nvSpPr>
        <p:spPr>
          <a:xfrm>
            <a:off x="457200" y="1524000"/>
            <a:ext cx="5715000" cy="4419600"/>
          </a:xfrm>
        </p:spPr>
        <p:txBody>
          <a:bodyPr/>
          <a:lstStyle>
            <a:lvl1pPr>
              <a:defRPr sz="2800"/>
            </a:lvl1pPr>
            <a:lvl3pPr>
              <a:defRPr b="0">
                <a:solidFill>
                  <a:srgbClr val="F3901D"/>
                </a:solidFill>
              </a:defRPr>
            </a:lvl3pPr>
            <a:lvl4pPr>
              <a:defRPr sz="1400" b="1"/>
            </a:lvl4pPr>
            <a:lvl5pPr>
              <a:defRPr sz="1400">
                <a:solidFill>
                  <a:schemeClr val="bg2">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itle 1"/>
          <p:cNvSpPr>
            <a:spLocks noGrp="1"/>
          </p:cNvSpPr>
          <p:nvPr>
            <p:ph type="title"/>
          </p:nvPr>
        </p:nvSpPr>
        <p:spPr>
          <a:xfrm>
            <a:off x="0" y="82550"/>
            <a:ext cx="6172200" cy="1143000"/>
          </a:xfrm>
        </p:spPr>
        <p:txBody>
          <a:bodyPr/>
          <a:lstStyle>
            <a:lvl1pPr>
              <a:lnSpc>
                <a:spcPts val="3600"/>
              </a:lnSpc>
              <a:defRPr/>
            </a:lvl1pPr>
          </a:lstStyle>
          <a:p>
            <a:r>
              <a:rPr lang="en-US" smtClean="0"/>
              <a:t>Click to edit Master title style</a:t>
            </a:r>
            <a:endParaRPr lang="en-US" dirty="0"/>
          </a:p>
        </p:txBody>
      </p:sp>
      <p:sp>
        <p:nvSpPr>
          <p:cNvPr id="10" name="Footer Placeholder 2"/>
          <p:cNvSpPr>
            <a:spLocks noGrp="1"/>
          </p:cNvSpPr>
          <p:nvPr>
            <p:ph type="ftr" sz="quarter" idx="14"/>
          </p:nvPr>
        </p:nvSpPr>
        <p:spPr/>
        <p:txBody>
          <a:bodyPr/>
          <a:lstStyle>
            <a:lvl1pPr>
              <a:defRPr/>
            </a:lvl1pPr>
          </a:lstStyle>
          <a:p>
            <a:pPr>
              <a:defRPr/>
            </a:pPr>
            <a:r>
              <a:rPr lang="en-US"/>
              <a:t>Insert Presentation Title and Any Confidentiality Information</a:t>
            </a:r>
          </a:p>
        </p:txBody>
      </p:sp>
    </p:spTree>
    <p:extLst>
      <p:ext uri="{BB962C8B-B14F-4D97-AF65-F5344CB8AC3E}">
        <p14:creationId xmlns:p14="http://schemas.microsoft.com/office/powerpoint/2010/main" val="1699358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3"/>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781800" y="414338"/>
            <a:ext cx="20574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0" y="82550"/>
            <a:ext cx="6184900" cy="1143000"/>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0" tIns="91440" rIns="91440" bIns="45720" numCol="1" anchor="ctr" anchorCtr="0" compatLnSpc="1">
            <a:prstTxWarp prst="textNoShape">
              <a:avLst/>
            </a:prstTxWarp>
          </a:bodyPr>
          <a:lstStyle/>
          <a:p>
            <a:pPr lvl="0"/>
            <a:r>
              <a:rPr lang="en-US" smtClean="0"/>
              <a:t>Click to Add Title</a:t>
            </a:r>
          </a:p>
        </p:txBody>
      </p:sp>
      <p:sp>
        <p:nvSpPr>
          <p:cNvPr id="1028" name="Rectangle 3"/>
          <p:cNvSpPr>
            <a:spLocks noGrp="1" noChangeArrowheads="1"/>
          </p:cNvSpPr>
          <p:nvPr>
            <p:ph type="body" idx="1"/>
          </p:nvPr>
        </p:nvSpPr>
        <p:spPr bwMode="auto">
          <a:xfrm>
            <a:off x="457200" y="1524000"/>
            <a:ext cx="8229600"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457200" y="6578600"/>
            <a:ext cx="73533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1440" tIns="0" rIns="91440" bIns="45720" numCol="1" anchor="t" anchorCtr="0" compatLnSpc="1">
            <a:prstTxWarp prst="textNoShape">
              <a:avLst/>
            </a:prstTxWarp>
          </a:bodyPr>
          <a:lstStyle>
            <a:lvl1pPr>
              <a:defRPr sz="1000" b="0" i="0" baseline="0">
                <a:solidFill>
                  <a:srgbClr val="BEB5AB"/>
                </a:solidFill>
                <a:latin typeface="+mn-lt"/>
                <a:ea typeface="ＭＳ Ｐゴシック" pitchFamily="-32" charset="-128"/>
                <a:cs typeface="+mn-cs"/>
              </a:defRPr>
            </a:lvl1pPr>
          </a:lstStyle>
          <a:p>
            <a:pPr>
              <a:defRPr/>
            </a:pPr>
            <a:r>
              <a:rPr lang="en-US"/>
              <a:t>In “Header and Footer”, Insert Presentation Title and Any Confidentiality Information</a:t>
            </a:r>
          </a:p>
        </p:txBody>
      </p:sp>
      <p:sp>
        <p:nvSpPr>
          <p:cNvPr id="1030" name="Line 9"/>
          <p:cNvSpPr>
            <a:spLocks noChangeShapeType="1"/>
          </p:cNvSpPr>
          <p:nvPr/>
        </p:nvSpPr>
        <p:spPr bwMode="auto">
          <a:xfrm>
            <a:off x="0" y="6477000"/>
            <a:ext cx="8915400" cy="0"/>
          </a:xfrm>
          <a:prstGeom prst="line">
            <a:avLst/>
          </a:prstGeom>
          <a:noFill/>
          <a:ln w="76200">
            <a:solidFill>
              <a:srgbClr val="CCCCC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1" name="Text Box 10"/>
          <p:cNvSpPr txBox="1">
            <a:spLocks noChangeArrowheads="1"/>
          </p:cNvSpPr>
          <p:nvPr/>
        </p:nvSpPr>
        <p:spPr bwMode="auto">
          <a:xfrm>
            <a:off x="7239000" y="6502400"/>
            <a:ext cx="17526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algn="r">
              <a:spcBef>
                <a:spcPct val="50000"/>
              </a:spcBef>
              <a:defRPr/>
            </a:pPr>
            <a:fld id="{55A2B6FE-016A-4C15-8F97-A10BEAFB16E9}" type="slidenum">
              <a:rPr lang="en-US" sz="1200" smtClean="0">
                <a:solidFill>
                  <a:srgbClr val="F3901D"/>
                </a:solidFill>
              </a:rPr>
              <a:pPr algn="r">
                <a:spcBef>
                  <a:spcPct val="50000"/>
                </a:spcBef>
                <a:defRPr/>
              </a:pPr>
              <a:t>‹#›</a:t>
            </a:fld>
            <a:endParaRPr lang="en-US" sz="1200" smtClean="0">
              <a:solidFill>
                <a:srgbClr val="F3901D"/>
              </a:solidFill>
            </a:endParaRPr>
          </a:p>
        </p:txBody>
      </p:sp>
      <p:sp>
        <p:nvSpPr>
          <p:cNvPr id="1032" name="Rectangle 1"/>
          <p:cNvSpPr>
            <a:spLocks noChangeArrowheads="1"/>
          </p:cNvSpPr>
          <p:nvPr/>
        </p:nvSpPr>
        <p:spPr bwMode="auto">
          <a:xfrm>
            <a:off x="6248400" y="82550"/>
            <a:ext cx="304800" cy="1143000"/>
          </a:xfrm>
          <a:prstGeom prst="rect">
            <a:avLst/>
          </a:prstGeom>
          <a:solidFill>
            <a:srgbClr val="F3901D"/>
          </a:solidFill>
          <a:ln w="9525">
            <a:solidFill>
              <a:srgbClr val="F3901D"/>
            </a:solidFill>
            <a:round/>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 id="2147483899" r:id="rId13"/>
  </p:sldLayoutIdLst>
  <p:timing>
    <p:tnLst>
      <p:par>
        <p:cTn id="1" dur="indefinite" restart="never" nodeType="tmRoot"/>
      </p:par>
    </p:tnLst>
  </p:timing>
  <p:hf sldNum="0" hdr="0" dt="0"/>
  <p:txStyles>
    <p:titleStyle>
      <a:lvl1pPr algn="l" rtl="0" eaLnBrk="1" fontAlgn="base" hangingPunct="1">
        <a:lnSpc>
          <a:spcPts val="3600"/>
        </a:lnSpc>
        <a:spcBef>
          <a:spcPct val="0"/>
        </a:spcBef>
        <a:spcAft>
          <a:spcPct val="0"/>
        </a:spcAft>
        <a:defRPr sz="3200">
          <a:solidFill>
            <a:schemeClr val="tx2"/>
          </a:solidFill>
          <a:latin typeface="+mj-lt"/>
          <a:ea typeface="+mj-ea"/>
          <a:cs typeface="ＭＳ Ｐゴシック" charset="0"/>
        </a:defRPr>
      </a:lvl1pPr>
      <a:lvl2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2pPr>
      <a:lvl3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3pPr>
      <a:lvl4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4pPr>
      <a:lvl5pPr algn="l" rtl="0" eaLnBrk="1" fontAlgn="base" hangingPunct="1">
        <a:lnSpc>
          <a:spcPts val="3600"/>
        </a:lnSpc>
        <a:spcBef>
          <a:spcPct val="0"/>
        </a:spcBef>
        <a:spcAft>
          <a:spcPct val="0"/>
        </a:spcAft>
        <a:defRPr sz="3200">
          <a:solidFill>
            <a:schemeClr val="tx2"/>
          </a:solidFill>
          <a:latin typeface="Arial" charset="0"/>
          <a:ea typeface="ＭＳ Ｐゴシック" pitchFamily="-32" charset="-128"/>
          <a:cs typeface="ＭＳ Ｐゴシック" charset="0"/>
        </a:defRPr>
      </a:lvl5pPr>
      <a:lvl6pPr marL="457200" algn="l" rtl="0" eaLnBrk="1" fontAlgn="base" hangingPunct="1">
        <a:spcBef>
          <a:spcPct val="0"/>
        </a:spcBef>
        <a:spcAft>
          <a:spcPct val="0"/>
        </a:spcAft>
        <a:defRPr sz="3200">
          <a:solidFill>
            <a:schemeClr val="tx2"/>
          </a:solidFill>
          <a:latin typeface="Arial" charset="0"/>
          <a:ea typeface="ＭＳ Ｐゴシック" pitchFamily="-32" charset="-128"/>
        </a:defRPr>
      </a:lvl6pPr>
      <a:lvl7pPr marL="914400" algn="l" rtl="0" eaLnBrk="1" fontAlgn="base" hangingPunct="1">
        <a:spcBef>
          <a:spcPct val="0"/>
        </a:spcBef>
        <a:spcAft>
          <a:spcPct val="0"/>
        </a:spcAft>
        <a:defRPr sz="3200">
          <a:solidFill>
            <a:schemeClr val="tx2"/>
          </a:solidFill>
          <a:latin typeface="Arial" charset="0"/>
          <a:ea typeface="ＭＳ Ｐゴシック" pitchFamily="-32" charset="-128"/>
        </a:defRPr>
      </a:lvl7pPr>
      <a:lvl8pPr marL="1371600" algn="l" rtl="0" eaLnBrk="1" fontAlgn="base" hangingPunct="1">
        <a:spcBef>
          <a:spcPct val="0"/>
        </a:spcBef>
        <a:spcAft>
          <a:spcPct val="0"/>
        </a:spcAft>
        <a:defRPr sz="3200">
          <a:solidFill>
            <a:schemeClr val="tx2"/>
          </a:solidFill>
          <a:latin typeface="Arial" charset="0"/>
          <a:ea typeface="ＭＳ Ｐゴシック" pitchFamily="-32" charset="-128"/>
        </a:defRPr>
      </a:lvl8pPr>
      <a:lvl9pPr marL="1828800" algn="l" rtl="0" eaLnBrk="1" fontAlgn="base" hangingPunct="1">
        <a:spcBef>
          <a:spcPct val="0"/>
        </a:spcBef>
        <a:spcAft>
          <a:spcPct val="0"/>
        </a:spcAft>
        <a:defRPr sz="3200">
          <a:solidFill>
            <a:schemeClr val="tx2"/>
          </a:solidFill>
          <a:latin typeface="Arial" charset="0"/>
          <a:ea typeface="ＭＳ Ｐゴシック" pitchFamily="-32" charset="-128"/>
        </a:defRPr>
      </a:lvl9pPr>
    </p:titleStyle>
    <p:bodyStyle>
      <a:lvl1pPr marL="182563" indent="-182563" algn="l" rtl="0" eaLnBrk="1" fontAlgn="base" hangingPunct="1">
        <a:spcBef>
          <a:spcPct val="20000"/>
        </a:spcBef>
        <a:spcAft>
          <a:spcPct val="0"/>
        </a:spcAft>
        <a:buClr>
          <a:srgbClr val="F3901D"/>
        </a:buClr>
        <a:buFont typeface="Arial" pitchFamily="34" charset="0"/>
        <a:buChar char="•"/>
        <a:defRPr sz="2800">
          <a:solidFill>
            <a:srgbClr val="666666"/>
          </a:solidFill>
          <a:latin typeface="+mn-lt"/>
          <a:ea typeface="+mn-ea"/>
          <a:cs typeface="ＭＳ Ｐゴシック" charset="0"/>
        </a:defRPr>
      </a:lvl1pPr>
      <a:lvl2pPr marL="639763" indent="-182563" algn="l" rtl="0" eaLnBrk="1" fontAlgn="base" hangingPunct="1">
        <a:spcBef>
          <a:spcPct val="20000"/>
        </a:spcBef>
        <a:spcAft>
          <a:spcPct val="0"/>
        </a:spcAft>
        <a:buFont typeface="Arial" pitchFamily="34" charset="0"/>
        <a:buChar char="•"/>
        <a:defRPr sz="2400">
          <a:solidFill>
            <a:srgbClr val="666666"/>
          </a:solidFill>
          <a:latin typeface="+mn-lt"/>
          <a:ea typeface="+mn-ea"/>
        </a:defRPr>
      </a:lvl2pPr>
      <a:lvl3pPr marL="1143000" indent="-228600" algn="l" rtl="0" eaLnBrk="1" fontAlgn="base" hangingPunct="1">
        <a:spcBef>
          <a:spcPct val="20000"/>
        </a:spcBef>
        <a:spcAft>
          <a:spcPct val="0"/>
        </a:spcAft>
        <a:buClr>
          <a:srgbClr val="F3901D"/>
        </a:buClr>
        <a:buFont typeface="Arial" pitchFamily="34" charset="0"/>
        <a:buChar char="–"/>
        <a:defRPr>
          <a:solidFill>
            <a:srgbClr val="F3901D"/>
          </a:solidFill>
          <a:latin typeface="+mn-lt"/>
          <a:ea typeface="+mn-ea"/>
        </a:defRPr>
      </a:lvl3pPr>
      <a:lvl4pPr marL="1600200" indent="-228600" algn="l" rtl="0" eaLnBrk="1" fontAlgn="base" hangingPunct="1">
        <a:spcBef>
          <a:spcPct val="20000"/>
        </a:spcBef>
        <a:spcAft>
          <a:spcPct val="0"/>
        </a:spcAft>
        <a:buChar char="–"/>
        <a:defRPr sz="1400" b="1">
          <a:solidFill>
            <a:srgbClr val="666666"/>
          </a:solidFill>
          <a:latin typeface="+mn-lt"/>
          <a:ea typeface="+mn-ea"/>
        </a:defRPr>
      </a:lvl4pPr>
      <a:lvl5pPr marL="1828800" algn="l" rtl="0" eaLnBrk="1" fontAlgn="base" hangingPunct="1">
        <a:spcBef>
          <a:spcPct val="20000"/>
        </a:spcBef>
        <a:spcAft>
          <a:spcPct val="0"/>
        </a:spcAft>
        <a:defRPr sz="1400">
          <a:solidFill>
            <a:srgbClr val="666666"/>
          </a:solidFill>
          <a:latin typeface="+mn-lt"/>
          <a:ea typeface="+mn-ea"/>
        </a:defRPr>
      </a:lvl5pPr>
      <a:lvl6pPr marL="2514600" indent="-228600" algn="l" rtl="0" eaLnBrk="1" fontAlgn="base" hangingPunct="1">
        <a:spcBef>
          <a:spcPct val="20000"/>
        </a:spcBef>
        <a:spcAft>
          <a:spcPct val="0"/>
        </a:spcAft>
        <a:buChar char="»"/>
        <a:defRPr sz="2200">
          <a:solidFill>
            <a:srgbClr val="333333"/>
          </a:solidFill>
          <a:latin typeface="+mn-lt"/>
          <a:ea typeface="+mn-ea"/>
        </a:defRPr>
      </a:lvl6pPr>
      <a:lvl7pPr marL="2971800" indent="-228600" algn="l" rtl="0" eaLnBrk="1" fontAlgn="base" hangingPunct="1">
        <a:spcBef>
          <a:spcPct val="20000"/>
        </a:spcBef>
        <a:spcAft>
          <a:spcPct val="0"/>
        </a:spcAft>
        <a:buChar char="»"/>
        <a:defRPr sz="2200">
          <a:solidFill>
            <a:srgbClr val="333333"/>
          </a:solidFill>
          <a:latin typeface="+mn-lt"/>
          <a:ea typeface="+mn-ea"/>
        </a:defRPr>
      </a:lvl7pPr>
      <a:lvl8pPr marL="3429000" indent="-228600" algn="l" rtl="0" eaLnBrk="1" fontAlgn="base" hangingPunct="1">
        <a:spcBef>
          <a:spcPct val="20000"/>
        </a:spcBef>
        <a:spcAft>
          <a:spcPct val="0"/>
        </a:spcAft>
        <a:buChar char="»"/>
        <a:defRPr sz="2200">
          <a:solidFill>
            <a:srgbClr val="333333"/>
          </a:solidFill>
          <a:latin typeface="+mn-lt"/>
          <a:ea typeface="+mn-ea"/>
        </a:defRPr>
      </a:lvl8pPr>
      <a:lvl9pPr marL="3886200" indent="-228600" algn="l" rtl="0" eaLnBrk="1" fontAlgn="base" hangingPunct="1">
        <a:spcBef>
          <a:spcPct val="20000"/>
        </a:spcBef>
        <a:spcAft>
          <a:spcPct val="0"/>
        </a:spcAft>
        <a:buChar char="»"/>
        <a:defRPr sz="2200">
          <a:solidFill>
            <a:srgbClr val="333333"/>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sz="1600" dirty="0" smtClean="0"/>
              <a:t>Dan Kasprzyk </a:t>
            </a:r>
            <a:r>
              <a:rPr lang="en-US" sz="1600" dirty="0"/>
              <a:t>(</a:t>
            </a:r>
            <a:r>
              <a:rPr lang="en-US" sz="1600" dirty="0" smtClean="0"/>
              <a:t>NORC)</a:t>
            </a:r>
          </a:p>
        </p:txBody>
      </p:sp>
      <p:sp>
        <p:nvSpPr>
          <p:cNvPr id="4" name="Text Placeholder 3"/>
          <p:cNvSpPr>
            <a:spLocks noGrp="1"/>
          </p:cNvSpPr>
          <p:nvPr>
            <p:ph type="body" sz="quarter" idx="12"/>
          </p:nvPr>
        </p:nvSpPr>
        <p:spPr>
          <a:xfrm>
            <a:off x="533400" y="533400"/>
            <a:ext cx="4648200" cy="3886200"/>
          </a:xfrm>
        </p:spPr>
        <p:txBody>
          <a:bodyPr/>
          <a:lstStyle/>
          <a:p>
            <a:r>
              <a:rPr lang="en-US" sz="2800" b="1" i="1" dirty="0" smtClean="0"/>
              <a:t>Council of Chapters Officer  Appreciation  Reception and Workshop</a:t>
            </a:r>
          </a:p>
          <a:p>
            <a:endParaRPr lang="en-US" sz="2800" dirty="0" smtClean="0"/>
          </a:p>
          <a:p>
            <a:r>
              <a:rPr lang="en-US" sz="2800" dirty="0" smtClean="0"/>
              <a:t>July 31, 2012</a:t>
            </a:r>
          </a:p>
          <a:p>
            <a:r>
              <a:rPr lang="en-US" sz="2800" dirty="0" smtClean="0"/>
              <a:t>4pm-6pm</a:t>
            </a:r>
            <a:endParaRPr lang="en-US" sz="2800" dirty="0"/>
          </a:p>
          <a:p>
            <a:endParaRPr lang="en-US" sz="2800" dirty="0"/>
          </a:p>
        </p:txBody>
      </p:sp>
    </p:spTree>
    <p:extLst>
      <p:ext uri="{BB962C8B-B14F-4D97-AF65-F5344CB8AC3E}">
        <p14:creationId xmlns:p14="http://schemas.microsoft.com/office/powerpoint/2010/main" val="165525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05800" cy="4724400"/>
          </a:xfrm>
        </p:spPr>
        <p:txBody>
          <a:bodyPr/>
          <a:lstStyle/>
          <a:p>
            <a:r>
              <a:rPr lang="en-US" dirty="0" smtClean="0"/>
              <a:t>ASA Benefits for Chapters - Dan Kasprzyk</a:t>
            </a:r>
          </a:p>
          <a:p>
            <a:r>
              <a:rPr lang="en-US" dirty="0" smtClean="0"/>
              <a:t>Travelling Courses – Anwar </a:t>
            </a:r>
            <a:r>
              <a:rPr lang="en-US" dirty="0" err="1" smtClean="0"/>
              <a:t>Hossain</a:t>
            </a:r>
            <a:endParaRPr lang="en-US" dirty="0" smtClean="0"/>
          </a:p>
          <a:p>
            <a:r>
              <a:rPr lang="en-US" dirty="0" smtClean="0"/>
              <a:t>Annual Reports- Scott Richter</a:t>
            </a:r>
          </a:p>
          <a:p>
            <a:r>
              <a:rPr lang="en-US" dirty="0" smtClean="0"/>
              <a:t>Chapter Successes – COC Reps</a:t>
            </a:r>
          </a:p>
          <a:p>
            <a:r>
              <a:rPr lang="en-US" dirty="0" smtClean="0"/>
              <a:t>Break</a:t>
            </a:r>
          </a:p>
          <a:p>
            <a:r>
              <a:rPr lang="en-US" dirty="0" smtClean="0"/>
              <a:t>Microsite Update/Membership Directory/123 Signup- Kathy Morrissey</a:t>
            </a:r>
          </a:p>
          <a:p>
            <a:r>
              <a:rPr lang="en-US" dirty="0" smtClean="0"/>
              <a:t>President’s In-Reach Work Group– Jeri Mulrow &amp; Dan </a:t>
            </a:r>
            <a:r>
              <a:rPr lang="en-US" dirty="0" err="1" smtClean="0"/>
              <a:t>Jeske</a:t>
            </a:r>
            <a:r>
              <a:rPr lang="en-US" dirty="0" smtClean="0"/>
              <a:t> </a:t>
            </a:r>
          </a:p>
        </p:txBody>
      </p:sp>
      <p:sp>
        <p:nvSpPr>
          <p:cNvPr id="3" name="Title 2"/>
          <p:cNvSpPr>
            <a:spLocks noGrp="1"/>
          </p:cNvSpPr>
          <p:nvPr>
            <p:ph type="title"/>
          </p:nvPr>
        </p:nvSpPr>
        <p:spPr/>
        <p:txBody>
          <a:bodyPr/>
          <a:lstStyle/>
          <a:p>
            <a:r>
              <a:rPr lang="en-US" dirty="0" smtClean="0"/>
              <a:t>Workshop Overview</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55539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Pilot projects that can be extended to other groups (chapters, sections </a:t>
            </a:r>
            <a:r>
              <a:rPr lang="en-US" dirty="0" err="1" smtClean="0"/>
              <a:t>etc</a:t>
            </a:r>
            <a:r>
              <a:rPr lang="en-US" dirty="0" smtClean="0"/>
              <a:t>)</a:t>
            </a:r>
          </a:p>
          <a:p>
            <a:r>
              <a:rPr lang="en-US" dirty="0" smtClean="0"/>
              <a:t>Projects have a positive impact on the broader membership</a:t>
            </a:r>
          </a:p>
          <a:p>
            <a:r>
              <a:rPr lang="en-US" dirty="0" smtClean="0"/>
              <a:t>Address how the activity can extend beyond the funding period or help another group </a:t>
            </a:r>
          </a:p>
          <a:p>
            <a:r>
              <a:rPr lang="en-US" dirty="0" smtClean="0"/>
              <a:t>Any ASA member or group can apply</a:t>
            </a:r>
          </a:p>
          <a:p>
            <a:r>
              <a:rPr lang="en-US" dirty="0" smtClean="0"/>
              <a:t>See ‘Members Only’ area of the ASA website</a:t>
            </a:r>
          </a:p>
          <a:p>
            <a:endParaRPr lang="en-US" b="1" dirty="0"/>
          </a:p>
        </p:txBody>
      </p:sp>
      <p:sp>
        <p:nvSpPr>
          <p:cNvPr id="3" name="Title 2"/>
          <p:cNvSpPr>
            <a:spLocks noGrp="1"/>
          </p:cNvSpPr>
          <p:nvPr>
            <p:ph type="title"/>
          </p:nvPr>
        </p:nvSpPr>
        <p:spPr/>
        <p:txBody>
          <a:bodyPr/>
          <a:lstStyle/>
          <a:p>
            <a:r>
              <a:rPr lang="en-US" dirty="0" smtClean="0"/>
              <a:t>Membership Initiative Grants</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2067914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r>
              <a:rPr lang="en-US" dirty="0" smtClean="0"/>
              <a:t>Chapters host membership social</a:t>
            </a:r>
          </a:p>
          <a:p>
            <a:r>
              <a:rPr lang="en-US" dirty="0" smtClean="0"/>
              <a:t>ASA will reimburse up to </a:t>
            </a:r>
            <a:r>
              <a:rPr lang="en-US" smtClean="0"/>
              <a:t>$100 </a:t>
            </a:r>
            <a:r>
              <a:rPr lang="en-US" dirty="0" smtClean="0"/>
              <a:t>for refreshments</a:t>
            </a:r>
            <a:endParaRPr lang="en-US" dirty="0"/>
          </a:p>
        </p:txBody>
      </p:sp>
      <p:sp>
        <p:nvSpPr>
          <p:cNvPr id="3" name="Title 2"/>
          <p:cNvSpPr>
            <a:spLocks noGrp="1"/>
          </p:cNvSpPr>
          <p:nvPr>
            <p:ph type="title"/>
          </p:nvPr>
        </p:nvSpPr>
        <p:spPr/>
        <p:txBody>
          <a:bodyPr/>
          <a:lstStyle/>
          <a:p>
            <a:r>
              <a:rPr lang="en-US" dirty="0" smtClean="0"/>
              <a:t>ASA Membership Campaigns</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97510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Usually- ASA President, Vice President, Executive Director, or COCGB member</a:t>
            </a:r>
          </a:p>
          <a:p>
            <a:r>
              <a:rPr lang="en-US" dirty="0" smtClean="0"/>
              <a:t>Objectives-------</a:t>
            </a:r>
          </a:p>
          <a:p>
            <a:r>
              <a:rPr lang="en-US" dirty="0" smtClean="0"/>
              <a:t>Short lecture at minimum cost  to the chapter to increase probability of attracting new members</a:t>
            </a:r>
          </a:p>
          <a:p>
            <a:r>
              <a:rPr lang="en-US" dirty="0" smtClean="0"/>
              <a:t>Discussion format on current ASA issues or policies or chapter concerns</a:t>
            </a:r>
          </a:p>
          <a:p>
            <a:endParaRPr lang="en-US" dirty="0"/>
          </a:p>
        </p:txBody>
      </p:sp>
      <p:sp>
        <p:nvSpPr>
          <p:cNvPr id="3" name="Title 2"/>
          <p:cNvSpPr>
            <a:spLocks noGrp="1"/>
          </p:cNvSpPr>
          <p:nvPr>
            <p:ph type="title"/>
          </p:nvPr>
        </p:nvSpPr>
        <p:spPr/>
        <p:txBody>
          <a:bodyPr/>
          <a:lstStyle/>
          <a:p>
            <a:r>
              <a:rPr lang="en-US" dirty="0" smtClean="0"/>
              <a:t>Chapter Visitation Program</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310949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371600"/>
            <a:ext cx="8229600" cy="5029200"/>
          </a:xfrm>
        </p:spPr>
        <p:txBody>
          <a:bodyPr/>
          <a:lstStyle/>
          <a:p>
            <a:endParaRPr lang="en-US" dirty="0" smtClean="0"/>
          </a:p>
          <a:p>
            <a:endParaRPr lang="en-US" dirty="0"/>
          </a:p>
          <a:p>
            <a:r>
              <a:rPr lang="en-US" dirty="0" smtClean="0"/>
              <a:t>Anwar </a:t>
            </a:r>
            <a:r>
              <a:rPr lang="en-US" dirty="0" err="1" smtClean="0"/>
              <a:t>Hossain</a:t>
            </a:r>
            <a:r>
              <a:rPr lang="en-US" dirty="0" smtClean="0"/>
              <a:t>, Chair of the Travelling Course Committee</a:t>
            </a:r>
          </a:p>
          <a:p>
            <a:r>
              <a:rPr lang="en-US" dirty="0" smtClean="0"/>
              <a:t>Typically 10-12 Chapters each year have a travelling course</a:t>
            </a:r>
          </a:p>
          <a:p>
            <a:pPr lvl="1"/>
            <a:endParaRPr lang="en-US" dirty="0"/>
          </a:p>
        </p:txBody>
      </p:sp>
      <p:sp>
        <p:nvSpPr>
          <p:cNvPr id="3" name="Title 2"/>
          <p:cNvSpPr>
            <a:spLocks noGrp="1"/>
          </p:cNvSpPr>
          <p:nvPr>
            <p:ph type="title"/>
          </p:nvPr>
        </p:nvSpPr>
        <p:spPr/>
        <p:txBody>
          <a:bodyPr/>
          <a:lstStyle/>
          <a:p>
            <a:r>
              <a:rPr lang="en-US" dirty="0" smtClean="0"/>
              <a:t>Chapter Travelling Courses</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195116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Council of Chapters Website---- Kathy Morrissey</a:t>
            </a:r>
          </a:p>
          <a:p>
            <a:r>
              <a:rPr lang="en-US" dirty="0" smtClean="0"/>
              <a:t>Microsite Update and Demonstration</a:t>
            </a:r>
          </a:p>
          <a:p>
            <a:r>
              <a:rPr lang="en-US" dirty="0" smtClean="0"/>
              <a:t>Dues Collection</a:t>
            </a:r>
          </a:p>
          <a:p>
            <a:r>
              <a:rPr lang="en-US" smtClean="0"/>
              <a:t>123 Signup</a:t>
            </a:r>
            <a:endParaRPr lang="en-US" dirty="0"/>
          </a:p>
        </p:txBody>
      </p:sp>
      <p:sp>
        <p:nvSpPr>
          <p:cNvPr id="3" name="Title 2"/>
          <p:cNvSpPr>
            <a:spLocks noGrp="1"/>
          </p:cNvSpPr>
          <p:nvPr>
            <p:ph type="title"/>
          </p:nvPr>
        </p:nvSpPr>
        <p:spPr>
          <a:xfrm>
            <a:off x="-13855" y="0"/>
            <a:ext cx="6172200" cy="1143000"/>
          </a:xfrm>
        </p:spPr>
        <p:txBody>
          <a:bodyPr/>
          <a:lstStyle/>
          <a:p>
            <a:r>
              <a:rPr lang="en-US" dirty="0" smtClean="0"/>
              <a:t>Online Tools</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2075869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smtClean="0"/>
              <a:t>ASA Community –chapter members can post messages to the chapter membership and post documents; separate networking area for chapter officers</a:t>
            </a:r>
          </a:p>
          <a:p>
            <a:pPr lvl="0"/>
            <a:r>
              <a:rPr lang="en-US" dirty="0" smtClean="0"/>
              <a:t>Chapter Chatter Newsletter</a:t>
            </a:r>
          </a:p>
          <a:p>
            <a:pPr lvl="0"/>
            <a:r>
              <a:rPr lang="en-US" i="1" dirty="0" err="1" smtClean="0"/>
              <a:t>Amstat</a:t>
            </a:r>
            <a:r>
              <a:rPr lang="en-US" i="1" dirty="0" smtClean="0"/>
              <a:t> News </a:t>
            </a:r>
            <a:r>
              <a:rPr lang="en-US" dirty="0" smtClean="0"/>
              <a:t>articles on Chapter activities</a:t>
            </a:r>
          </a:p>
          <a:p>
            <a:pPr lvl="0"/>
            <a:r>
              <a:rPr lang="en-US" dirty="0" smtClean="0"/>
              <a:t>Chapter Service Recognition Awards </a:t>
            </a:r>
          </a:p>
          <a:p>
            <a:pPr lvl="0"/>
            <a:endParaRPr lang="en-US" sz="1400" dirty="0"/>
          </a:p>
          <a:p>
            <a:pPr lvl="0"/>
            <a:endParaRPr lang="en-US" sz="1400" dirty="0" smtClean="0"/>
          </a:p>
          <a:p>
            <a:pPr lvl="0"/>
            <a:endParaRPr lang="en-US" sz="1400" dirty="0"/>
          </a:p>
        </p:txBody>
      </p:sp>
      <p:sp>
        <p:nvSpPr>
          <p:cNvPr id="3" name="Title 2"/>
          <p:cNvSpPr>
            <a:spLocks noGrp="1"/>
          </p:cNvSpPr>
          <p:nvPr>
            <p:ph type="title"/>
          </p:nvPr>
        </p:nvSpPr>
        <p:spPr/>
        <p:txBody>
          <a:bodyPr/>
          <a:lstStyle/>
          <a:p>
            <a:r>
              <a:rPr lang="en-US" dirty="0" smtClean="0"/>
              <a:t>Other</a:t>
            </a:r>
            <a:endParaRPr lang="en-US" dirty="0"/>
          </a:p>
        </p:txBody>
      </p:sp>
      <p:sp>
        <p:nvSpPr>
          <p:cNvPr id="4" name="Footer Placeholder 3"/>
          <p:cNvSpPr>
            <a:spLocks noGrp="1"/>
          </p:cNvSpPr>
          <p:nvPr>
            <p:ph type="ftr" sz="quarter" idx="10"/>
          </p:nvPr>
        </p:nvSpPr>
        <p:spPr/>
        <p:txBody>
          <a:bodyPr/>
          <a:lstStyle/>
          <a:p>
            <a:pPr>
              <a:defRPr/>
            </a:pPr>
            <a:r>
              <a:rPr lang="en-US" smtClean="0"/>
              <a:t>Insert Presentation Title and Any Confidentiality Information</a:t>
            </a:r>
            <a:endParaRPr lang="en-US"/>
          </a:p>
        </p:txBody>
      </p:sp>
    </p:spTree>
    <p:extLst>
      <p:ext uri="{BB962C8B-B14F-4D97-AF65-F5344CB8AC3E}">
        <p14:creationId xmlns:p14="http://schemas.microsoft.com/office/powerpoint/2010/main" val="603376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Dan Kasprzyk</a:t>
            </a:r>
          </a:p>
          <a:p>
            <a:r>
              <a:rPr lang="en-US" dirty="0" smtClean="0"/>
              <a:t>Kasprzyk-Dan@NORC.org</a:t>
            </a:r>
            <a:endParaRPr lang="en-US" dirty="0"/>
          </a:p>
        </p:txBody>
      </p:sp>
    </p:spTree>
    <p:extLst>
      <p:ext uri="{BB962C8B-B14F-4D97-AF65-F5344CB8AC3E}">
        <p14:creationId xmlns:p14="http://schemas.microsoft.com/office/powerpoint/2010/main" val="3560706275"/>
      </p:ext>
    </p:extLst>
  </p:cSld>
  <p:clrMapOvr>
    <a:masterClrMapping/>
  </p:clrMapOvr>
</p:sld>
</file>

<file path=ppt/theme/theme1.xml><?xml version="1.0" encoding="utf-8"?>
<a:theme xmlns:a="http://schemas.openxmlformats.org/drawingml/2006/main" name="NORC Template PowerPoint">
  <a:themeElements>
    <a:clrScheme name="NORC Color Scheme">
      <a:dk1>
        <a:srgbClr val="404040"/>
      </a:dk1>
      <a:lt1>
        <a:srgbClr val="FFFFFF"/>
      </a:lt1>
      <a:dk2>
        <a:srgbClr val="404040"/>
      </a:dk2>
      <a:lt2>
        <a:srgbClr val="CCCCCC"/>
      </a:lt2>
      <a:accent1>
        <a:srgbClr val="717074"/>
      </a:accent1>
      <a:accent2>
        <a:srgbClr val="F3901D"/>
      </a:accent2>
      <a:accent3>
        <a:srgbClr val="5C7F92"/>
      </a:accent3>
      <a:accent4>
        <a:srgbClr val="C6BF70"/>
      </a:accent4>
      <a:accent5>
        <a:srgbClr val="70A489"/>
      </a:accent5>
      <a:accent6>
        <a:srgbClr val="98002E"/>
      </a:accent6>
      <a:hlink>
        <a:srgbClr val="F3901D"/>
      </a:hlink>
      <a:folHlink>
        <a:srgbClr val="717074"/>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2" charset="-128"/>
          </a:defRPr>
        </a:defPPr>
      </a:lstStyle>
    </a:lnDef>
    <a:txDef>
      <a:spPr bwMode="auto">
        <a:noFill/>
        <a:ln>
          <a:noFill/>
        </a:ln>
      </a:spPr>
      <a:bodyPr vert="horz" wrap="square" lIns="91440" tIns="91440" rIns="91440" bIns="0" numCol="1" anchor="t" anchorCtr="0" compatLnSpc="1">
        <a:prstTxWarp prst="textNoShape">
          <a:avLst/>
        </a:prstTxWarp>
      </a:bodyPr>
      <a:lstStyle>
        <a:defPPr>
          <a:lnSpc>
            <a:spcPts val="2500"/>
          </a:lnSpc>
          <a:defRPr sz="1800" b="1" dirty="0" smtClean="0"/>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B78E575E95FE341B5954C427979F220" ma:contentTypeVersion="5" ma:contentTypeDescription="Create a new document." ma:contentTypeScope="" ma:versionID="94db8f5e4a904c252199f146abc08d84">
  <xsd:schema xmlns:xsd="http://www.w3.org/2001/XMLSchema" xmlns:p="http://schemas.microsoft.com/office/2006/metadata/properties" targetNamespace="http://schemas.microsoft.com/office/2006/metadata/properties" ma:root="true" ma:fieldsID="daff7a8922ca223246d6f9669ee62a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52267D-12DB-49F3-8695-FA5A8535A03B}">
  <ds:schemaRefs>
    <ds:schemaRef ds:uri="http://purl.org/dc/terms/"/>
    <ds:schemaRef ds:uri="http://schemas.microsoft.com/office/2006/documentManagement/types"/>
    <ds:schemaRef ds:uri="http://purl.org/dc/dcmitype/"/>
    <ds:schemaRef ds:uri="http://www.w3.org/XML/1998/namespace"/>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5E78692C-AE39-4C78-8CE6-8496738A46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077407EE-719C-4461-943C-1F1A4D3A92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NORC Template PowerPoint</Template>
  <TotalTime>1583</TotalTime>
  <Words>1045</Words>
  <Application>Microsoft Office PowerPoint</Application>
  <PresentationFormat>On-screen Show (4:3)</PresentationFormat>
  <Paragraphs>73</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NORC Template PowerPoint</vt:lpstr>
      <vt:lpstr>PowerPoint Presentation</vt:lpstr>
      <vt:lpstr>Workshop Overview</vt:lpstr>
      <vt:lpstr>Membership Initiative Grants</vt:lpstr>
      <vt:lpstr>ASA Membership Campaigns</vt:lpstr>
      <vt:lpstr>Chapter Visitation Program</vt:lpstr>
      <vt:lpstr>Chapter Travelling Courses</vt:lpstr>
      <vt:lpstr>Online Tools</vt:lpstr>
      <vt:lpstr>Other</vt:lpstr>
      <vt:lpstr>PowerPoint Presentation</vt:lpstr>
    </vt:vector>
  </TitlesOfParts>
  <Company>NORC at the Univeristy of Chicago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Lanier</dc:creator>
  <cp:lastModifiedBy>Peterson, Rick</cp:lastModifiedBy>
  <cp:revision>100</cp:revision>
  <cp:lastPrinted>2012-07-25T19:14:28Z</cp:lastPrinted>
  <dcterms:created xsi:type="dcterms:W3CDTF">2011-01-21T18:17:35Z</dcterms:created>
  <dcterms:modified xsi:type="dcterms:W3CDTF">2012-08-29T20:11:19Z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0x0101001B78E575E95FE341B5954C427979F220</vt:lpwstr>
  </property>
</Properties>
</file>